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8"/>
  </p:notesMasterIdLst>
  <p:sldIdLst>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B9A5E-9D4F-4B02-B924-899CCE85C1E4}" type="datetimeFigureOut">
              <a:rPr lang="en-US" smtClean="0"/>
              <a:t>11/18/2016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F1FFD-5866-4834-937C-DDE6A610A4F6}" type="slidenum">
              <a:rPr lang="en-US" smtClean="0"/>
              <a:t>‹#›</a:t>
            </a:fld>
            <a:endParaRPr lang="en-US"/>
          </a:p>
        </p:txBody>
      </p:sp>
    </p:spTree>
    <p:extLst>
      <p:ext uri="{BB962C8B-B14F-4D97-AF65-F5344CB8AC3E}">
        <p14:creationId xmlns:p14="http://schemas.microsoft.com/office/powerpoint/2010/main" val="3008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1182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4190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5069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F1FFD-5866-4834-937C-DDE6A610A4F6}" type="slidenum">
              <a:rPr lang="en-US" smtClean="0"/>
              <a:t>12</a:t>
            </a:fld>
            <a:endParaRPr lang="en-US"/>
          </a:p>
        </p:txBody>
      </p:sp>
    </p:spTree>
    <p:extLst>
      <p:ext uri="{BB962C8B-B14F-4D97-AF65-F5344CB8AC3E}">
        <p14:creationId xmlns:p14="http://schemas.microsoft.com/office/powerpoint/2010/main" val="124641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9603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0256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9462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577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127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9307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7513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2536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7279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666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2C40A95-DB87-4F33-9442-EAE200A7A34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3713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EE18C6-FCF7-425B-B0DA-F836584536DB}" type="datetimeFigureOut">
              <a:rPr lang="en-US" sz="1800" kern="0" smtClean="0">
                <a:solidFill>
                  <a:sysClr val="windowText" lastClr="000000"/>
                </a:solidFill>
              </a:rPr>
              <a:pPr/>
              <a:t>11/18/2016</a:t>
            </a:fld>
            <a:endParaRPr lang="en-US" sz="1800" kern="0">
              <a:solidFill>
                <a:sysClr val="windowText" lastClr="000000"/>
              </a:solidFill>
            </a:endParaRPr>
          </a:p>
        </p:txBody>
      </p:sp>
      <p:sp>
        <p:nvSpPr>
          <p:cNvPr id="5" name="Footer Placeholder 4"/>
          <p:cNvSpPr>
            <a:spLocks noGrp="1"/>
          </p:cNvSpPr>
          <p:nvPr>
            <p:ph type="ftr" sz="quarter" idx="11"/>
          </p:nvPr>
        </p:nvSpPr>
        <p:spPr/>
        <p:txBody>
          <a:bodyPr/>
          <a:lstStyle/>
          <a:p>
            <a:endParaRPr lang="en-US" sz="1800" kern="0">
              <a:solidFill>
                <a:sysClr val="windowText" lastClr="000000"/>
              </a:solidFill>
            </a:endParaRPr>
          </a:p>
        </p:txBody>
      </p:sp>
      <p:sp>
        <p:nvSpPr>
          <p:cNvPr id="6" name="Slide Number Placeholder 5"/>
          <p:cNvSpPr>
            <a:spLocks noGrp="1"/>
          </p:cNvSpPr>
          <p:nvPr>
            <p:ph type="sldNum" sz="quarter" idx="12"/>
          </p:nvPr>
        </p:nvSpPr>
        <p:spPr/>
        <p:txBody>
          <a:bodyPr/>
          <a:lstStyle/>
          <a:p>
            <a:fld id="{12A97666-DF70-43CA-9E8A-2E19703F39C5}" type="slidenum">
              <a:rPr lang="en-US" sz="1800" kern="0" smtClean="0">
                <a:solidFill>
                  <a:sysClr val="windowText" lastClr="000000"/>
                </a:solidFill>
              </a:rPr>
              <a:pPr/>
              <a:t>‹#›</a:t>
            </a:fld>
            <a:endParaRPr lang="en-US" sz="1800" kern="0">
              <a:solidFill>
                <a:sysClr val="windowText" lastClr="000000"/>
              </a:solidFill>
            </a:endParaRPr>
          </a:p>
        </p:txBody>
      </p:sp>
    </p:spTree>
    <p:extLst>
      <p:ext uri="{BB962C8B-B14F-4D97-AF65-F5344CB8AC3E}">
        <p14:creationId xmlns:p14="http://schemas.microsoft.com/office/powerpoint/2010/main" val="44115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050572"/>
      </p:ext>
    </p:extLst>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E18C6-FCF7-425B-B0DA-F836584536DB}" type="datetimeFigureOut">
              <a:rPr lang="en-US" smtClean="0"/>
              <a:pPr/>
              <a:t>11/18/2016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97666-DF70-43CA-9E8A-2E19703F39C5}" type="slidenum">
              <a:rPr lang="en-US" smtClean="0"/>
              <a:pPr/>
              <a:t>‹#›</a:t>
            </a:fld>
            <a:endParaRPr lang="en-US"/>
          </a:p>
        </p:txBody>
      </p:sp>
    </p:spTree>
    <p:extLst>
      <p:ext uri="{BB962C8B-B14F-4D97-AF65-F5344CB8AC3E}">
        <p14:creationId xmlns:p14="http://schemas.microsoft.com/office/powerpoint/2010/main" val="316343307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31" name="Object 7"/>
          <p:cNvGraphicFramePr>
            <a:graphicFrameLocks noChangeAspect="1"/>
          </p:cNvGraphicFramePr>
          <p:nvPr/>
        </p:nvGraphicFramePr>
        <p:xfrm>
          <a:off x="1" y="4763"/>
          <a:ext cx="2546351" cy="1077912"/>
        </p:xfrm>
        <a:graphic>
          <a:graphicData uri="http://schemas.openxmlformats.org/presentationml/2006/ole">
            <mc:AlternateContent xmlns:mc="http://schemas.openxmlformats.org/markup-compatibility/2006">
              <mc:Choice xmlns:v="urn:schemas-microsoft-com:vml" Requires="v">
                <p:oleObj spid="_x0000_s1043" name="Bitmap Image" r:id="rId5" imgW="1619476" imgH="914286" progId="PBrush">
                  <p:embed/>
                </p:oleObj>
              </mc:Choice>
              <mc:Fallback>
                <p:oleObj name="Bitmap Image" r:id="rId5" imgW="1619476" imgH="914286" progId="PBrush">
                  <p:embed/>
                  <p:pic>
                    <p:nvPicPr>
                      <p:cNvPr id="1031" name="Object 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763"/>
                        <a:ext cx="2546351" cy="10779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3" name="Text Box 9"/>
          <p:cNvSpPr txBox="1">
            <a:spLocks noChangeArrowheads="1"/>
          </p:cNvSpPr>
          <p:nvPr/>
        </p:nvSpPr>
        <p:spPr bwMode="auto">
          <a:xfrm>
            <a:off x="9448800" y="6248400"/>
            <a:ext cx="2743200" cy="304800"/>
          </a:xfrm>
          <a:prstGeom prst="rect">
            <a:avLst/>
          </a:prstGeom>
          <a:noFill/>
          <a:ln w="9525">
            <a:noFill/>
            <a:miter lim="800000"/>
            <a:headEnd/>
            <a:tailEnd/>
          </a:ln>
          <a:effectLst/>
        </p:spPr>
        <p:txBody>
          <a:bodyPr>
            <a:spAutoFit/>
          </a:bodyPr>
          <a:lstStyle/>
          <a:p>
            <a:pPr fontAlgn="base">
              <a:spcBef>
                <a:spcPct val="50000"/>
              </a:spcBef>
              <a:spcAft>
                <a:spcPct val="0"/>
              </a:spcAft>
            </a:pPr>
            <a:r>
              <a:rPr lang="en-US" sz="1400">
                <a:solidFill>
                  <a:srgbClr val="A50021"/>
                </a:solidFill>
              </a:rPr>
              <a:t>November 12, 2003</a:t>
            </a:r>
          </a:p>
        </p:txBody>
      </p:sp>
      <p:sp>
        <p:nvSpPr>
          <p:cNvPr id="1034" name="Text Box 10"/>
          <p:cNvSpPr txBox="1">
            <a:spLocks noChangeArrowheads="1"/>
          </p:cNvSpPr>
          <p:nvPr userDrawn="1"/>
        </p:nvSpPr>
        <p:spPr bwMode="auto">
          <a:xfrm>
            <a:off x="457200" y="6172201"/>
            <a:ext cx="7315200" cy="366713"/>
          </a:xfrm>
          <a:prstGeom prst="rect">
            <a:avLst/>
          </a:prstGeom>
          <a:noFill/>
          <a:ln w="9525">
            <a:noFill/>
            <a:miter lim="800000"/>
            <a:headEnd/>
            <a:tailEnd/>
          </a:ln>
          <a:effectLst/>
        </p:spPr>
        <p:txBody>
          <a:bodyPr>
            <a:spAutoFit/>
          </a:bodyPr>
          <a:lstStyle/>
          <a:p>
            <a:pPr fontAlgn="base">
              <a:spcBef>
                <a:spcPct val="50000"/>
              </a:spcBef>
              <a:spcAft>
                <a:spcPct val="0"/>
              </a:spcAft>
            </a:pPr>
            <a:r>
              <a:rPr lang="en-US" sz="1200">
                <a:solidFill>
                  <a:srgbClr val="000000"/>
                </a:solidFill>
              </a:rPr>
              <a:t> </a:t>
            </a:r>
            <a:r>
              <a:rPr lang="en-US" sz="1800">
                <a:solidFill>
                  <a:srgbClr val="990000"/>
                </a:solidFill>
              </a:rPr>
              <a:t>JNET County Integration Quarterly Meeting</a:t>
            </a:r>
          </a:p>
        </p:txBody>
      </p:sp>
    </p:spTree>
    <p:extLst>
      <p:ext uri="{BB962C8B-B14F-4D97-AF65-F5344CB8AC3E}">
        <p14:creationId xmlns:p14="http://schemas.microsoft.com/office/powerpoint/2010/main" val="2028240954"/>
      </p:ext>
    </p:extLst>
  </p:cSld>
  <p:clrMap bg1="lt1" tx1="dk1" bg2="lt2" tx2="dk2" accent1="accent1" accent2="accent2" accent3="accent3" accent4="accent4" accent5="accent5" accent6="accent6" hlink="hlink" folHlink="folHlink"/>
  <p:sldLayoutIdLst>
    <p:sldLayoutId id="2147483663" r:id="rId1"/>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Georgia" pitchFamily="18" charset="0"/>
        </a:defRPr>
      </a:lvl2pPr>
      <a:lvl3pPr algn="ctr" rtl="0" fontAlgn="base">
        <a:spcBef>
          <a:spcPct val="0"/>
        </a:spcBef>
        <a:spcAft>
          <a:spcPct val="0"/>
        </a:spcAft>
        <a:defRPr sz="4400">
          <a:solidFill>
            <a:schemeClr val="tx2"/>
          </a:solidFill>
          <a:latin typeface="Georgia" pitchFamily="18" charset="0"/>
        </a:defRPr>
      </a:lvl3pPr>
      <a:lvl4pPr algn="ctr" rtl="0" fontAlgn="base">
        <a:spcBef>
          <a:spcPct val="0"/>
        </a:spcBef>
        <a:spcAft>
          <a:spcPct val="0"/>
        </a:spcAft>
        <a:defRPr sz="4400">
          <a:solidFill>
            <a:schemeClr val="tx2"/>
          </a:solidFill>
          <a:latin typeface="Georgia" pitchFamily="18" charset="0"/>
        </a:defRPr>
      </a:lvl4pPr>
      <a:lvl5pPr algn="ctr" rtl="0" fontAlgn="base">
        <a:spcBef>
          <a:spcPct val="0"/>
        </a:spcBef>
        <a:spcAft>
          <a:spcPct val="0"/>
        </a:spcAft>
        <a:defRPr sz="4400">
          <a:solidFill>
            <a:schemeClr val="tx2"/>
          </a:solidFill>
          <a:latin typeface="Georgia" pitchFamily="18" charset="0"/>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cjbraun@pachiefs.org" TargetMode="External"/><Relationship Id="rId4" Type="http://schemas.openxmlformats.org/officeDocument/2006/relationships/hyperlink" Target="mailto:jmiller@pachief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3.gi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85801"/>
            <a:ext cx="7772400" cy="838199"/>
          </a:xfrm>
        </p:spPr>
        <p:txBody>
          <a:bodyPr>
            <a:normAutofit/>
          </a:bodyPr>
          <a:lstStyle/>
          <a:p>
            <a:r>
              <a:rPr lang="en-US" sz="3600" dirty="0">
                <a:effectLst>
                  <a:outerShdw blurRad="38100" dist="38100" dir="2700000" algn="tl">
                    <a:srgbClr val="000000">
                      <a:alpha val="43137"/>
                    </a:srgbClr>
                  </a:outerShdw>
                </a:effectLst>
              </a:rPr>
              <a:t>What is electronic Central Booking ?</a:t>
            </a:r>
          </a:p>
        </p:txBody>
      </p:sp>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6" name="TextBox 5"/>
          <p:cNvSpPr txBox="1"/>
          <p:nvPr/>
        </p:nvSpPr>
        <p:spPr>
          <a:xfrm>
            <a:off x="2209800" y="1447800"/>
            <a:ext cx="7924800" cy="4832092"/>
          </a:xfrm>
          <a:prstGeom prst="rect">
            <a:avLst/>
          </a:prstGeom>
          <a:noFill/>
        </p:spPr>
        <p:txBody>
          <a:bodyPr wrap="square" rtlCol="0">
            <a:spAutoFit/>
          </a:bodyPr>
          <a:lstStyle/>
          <a:p>
            <a:r>
              <a:rPr lang="en-US" sz="2800" kern="0" dirty="0">
                <a:solidFill>
                  <a:sysClr val="windowText" lastClr="000000"/>
                </a:solidFill>
              </a:rPr>
              <a:t>The integration of </a:t>
            </a:r>
            <a:r>
              <a:rPr lang="en-US" sz="2800" b="1" u="sng" kern="0" dirty="0" err="1">
                <a:solidFill>
                  <a:sysClr val="windowText" lastClr="000000"/>
                </a:solidFill>
              </a:rPr>
              <a:t>livescan</a:t>
            </a:r>
            <a:r>
              <a:rPr lang="en-US" sz="2800" b="1" u="sng" kern="0" dirty="0">
                <a:solidFill>
                  <a:sysClr val="windowText" lastClr="000000"/>
                </a:solidFill>
              </a:rPr>
              <a:t> fingerprinting</a:t>
            </a:r>
            <a:r>
              <a:rPr lang="en-US" sz="2800" kern="0" dirty="0">
                <a:solidFill>
                  <a:sysClr val="windowText" lastClr="000000"/>
                </a:solidFill>
              </a:rPr>
              <a:t>, </a:t>
            </a:r>
            <a:r>
              <a:rPr lang="en-US" sz="2800" b="1" u="sng" kern="0" dirty="0">
                <a:solidFill>
                  <a:sysClr val="windowText" lastClr="000000"/>
                </a:solidFill>
              </a:rPr>
              <a:t>automated fingerprint identification</a:t>
            </a:r>
            <a:r>
              <a:rPr lang="en-US" sz="2800" kern="0" dirty="0">
                <a:solidFill>
                  <a:sysClr val="windowText" lastClr="000000"/>
                </a:solidFill>
              </a:rPr>
              <a:t>, </a:t>
            </a:r>
            <a:r>
              <a:rPr lang="en-US" sz="2800" b="1" u="sng" kern="0" dirty="0">
                <a:solidFill>
                  <a:sysClr val="windowText" lastClr="000000"/>
                </a:solidFill>
              </a:rPr>
              <a:t>digital photography</a:t>
            </a:r>
            <a:r>
              <a:rPr lang="en-US" sz="2800" kern="0" dirty="0">
                <a:solidFill>
                  <a:sysClr val="windowText" lastClr="000000"/>
                </a:solidFill>
              </a:rPr>
              <a:t>, </a:t>
            </a:r>
            <a:r>
              <a:rPr lang="en-US" sz="2800" b="1" u="sng" kern="0" dirty="0">
                <a:solidFill>
                  <a:sysClr val="windowText" lastClr="000000"/>
                </a:solidFill>
              </a:rPr>
              <a:t>video conferencing</a:t>
            </a:r>
            <a:r>
              <a:rPr lang="en-US" sz="2800" kern="0" dirty="0">
                <a:solidFill>
                  <a:sysClr val="windowText" lastClr="000000"/>
                </a:solidFill>
              </a:rPr>
              <a:t> and computerized databases.  By utilizing these technologies, the whole arrest process can be completed more efficiently and accurately.  The integration of the devices also allows background information to be returned to the booking center within minutes while the subject is in custody.  And with adequate staffing employed to operate the equipment, officers are able to return to patrol more rapidly.</a:t>
            </a:r>
          </a:p>
        </p:txBody>
      </p:sp>
    </p:spTree>
    <p:extLst>
      <p:ext uri="{BB962C8B-B14F-4D97-AF65-F5344CB8AC3E}">
        <p14:creationId xmlns:p14="http://schemas.microsoft.com/office/powerpoint/2010/main" val="3059645869"/>
      </p:ext>
    </p:extLst>
  </p:cSld>
  <p:clrMapOvr>
    <a:masterClrMapping/>
  </p:clrMapOvr>
  <p:transition advTm="32163">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6" name="TextBox 5"/>
          <p:cNvSpPr txBox="1"/>
          <p:nvPr/>
        </p:nvSpPr>
        <p:spPr>
          <a:xfrm>
            <a:off x="1981200" y="1524000"/>
            <a:ext cx="8382000" cy="4524315"/>
          </a:xfrm>
          <a:prstGeom prst="rect">
            <a:avLst/>
          </a:prstGeom>
          <a:noFill/>
        </p:spPr>
        <p:txBody>
          <a:bodyPr wrap="square" rtlCol="0">
            <a:spAutoFit/>
          </a:bodyPr>
          <a:lstStyle/>
          <a:p>
            <a:pPr>
              <a:buFont typeface="Arial" pitchFamily="34" charset="0"/>
              <a:buChar char="•"/>
            </a:pPr>
            <a:r>
              <a:rPr lang="en-US" sz="2400" u="sng" kern="0" dirty="0">
                <a:solidFill>
                  <a:sysClr val="windowText" lastClr="000000"/>
                </a:solidFill>
              </a:rPr>
              <a:t>public access </a:t>
            </a:r>
            <a:r>
              <a:rPr lang="en-US" sz="2400" kern="0" dirty="0">
                <a:solidFill>
                  <a:sysClr val="windowText" lastClr="000000"/>
                </a:solidFill>
              </a:rPr>
              <a:t>for walk-in processing and Megan's Law fingerprinting, </a:t>
            </a:r>
            <a:r>
              <a:rPr lang="en-US" sz="2400" u="sng" kern="0" dirty="0">
                <a:solidFill>
                  <a:sysClr val="windowText" lastClr="000000"/>
                </a:solidFill>
              </a:rPr>
              <a:t>if</a:t>
            </a:r>
            <a:r>
              <a:rPr lang="en-US" sz="2400" kern="0" dirty="0">
                <a:solidFill>
                  <a:sysClr val="windowText" lastClr="000000"/>
                </a:solidFill>
              </a:rPr>
              <a:t> designated to do so by the county</a:t>
            </a:r>
          </a:p>
          <a:p>
            <a:pPr>
              <a:buFont typeface="Arial" pitchFamily="34" charset="0"/>
              <a:buChar char="•"/>
            </a:pPr>
            <a:r>
              <a:rPr lang="en-US" sz="2400" u="sng" kern="0" dirty="0">
                <a:solidFill>
                  <a:sysClr val="windowText" lastClr="000000"/>
                </a:solidFill>
              </a:rPr>
              <a:t>adequate holding cells </a:t>
            </a:r>
            <a:r>
              <a:rPr lang="en-US" sz="2400" kern="0" dirty="0">
                <a:solidFill>
                  <a:sysClr val="windowText" lastClr="000000"/>
                </a:solidFill>
              </a:rPr>
              <a:t>and separate cells for male, female, and juveniles</a:t>
            </a:r>
          </a:p>
          <a:p>
            <a:pPr>
              <a:buFont typeface="Arial" pitchFamily="34" charset="0"/>
              <a:buChar char="•"/>
            </a:pPr>
            <a:r>
              <a:rPr lang="en-US" sz="2400" kern="0" dirty="0">
                <a:solidFill>
                  <a:sysClr val="windowText" lastClr="000000"/>
                </a:solidFill>
              </a:rPr>
              <a:t>adequate </a:t>
            </a:r>
            <a:r>
              <a:rPr lang="en-US" sz="2400" u="sng" kern="0" dirty="0">
                <a:solidFill>
                  <a:sysClr val="windowText" lastClr="000000"/>
                </a:solidFill>
              </a:rPr>
              <a:t>funding plan </a:t>
            </a:r>
            <a:r>
              <a:rPr lang="en-US" sz="2400" kern="0" dirty="0">
                <a:solidFill>
                  <a:sysClr val="windowText" lastClr="000000"/>
                </a:solidFill>
              </a:rPr>
              <a:t>for personnel, equipment purchases, maintenance contracts, and supplies</a:t>
            </a:r>
          </a:p>
          <a:p>
            <a:pPr>
              <a:buFont typeface="Arial" pitchFamily="34" charset="0"/>
              <a:buChar char="•"/>
            </a:pPr>
            <a:r>
              <a:rPr lang="en-US" sz="2400" kern="0" dirty="0">
                <a:solidFill>
                  <a:sysClr val="windowText" lastClr="000000"/>
                </a:solidFill>
              </a:rPr>
              <a:t>inclusion in a </a:t>
            </a:r>
            <a:r>
              <a:rPr lang="en-US" sz="2400" u="sng" kern="0" dirty="0">
                <a:solidFill>
                  <a:sysClr val="windowText" lastClr="000000"/>
                </a:solidFill>
              </a:rPr>
              <a:t>countywide central booking plan </a:t>
            </a:r>
            <a:r>
              <a:rPr lang="en-US" sz="2400" kern="0" dirty="0">
                <a:solidFill>
                  <a:sysClr val="windowText" lastClr="000000"/>
                </a:solidFill>
              </a:rPr>
              <a:t>to permit the collection of the processing fees allowed by PA Act 81 (can be up to $300 per person convicted of most criminal offenses)</a:t>
            </a:r>
          </a:p>
          <a:p>
            <a:pPr>
              <a:buFont typeface="Arial" pitchFamily="34" charset="0"/>
              <a:buChar char="•"/>
            </a:pPr>
            <a:r>
              <a:rPr lang="en-US" sz="2400" kern="0" dirty="0">
                <a:solidFill>
                  <a:sysClr val="windowText" lastClr="000000"/>
                </a:solidFill>
              </a:rPr>
              <a:t>should </a:t>
            </a:r>
            <a:r>
              <a:rPr lang="en-US" sz="2400" u="sng" kern="0" dirty="0">
                <a:solidFill>
                  <a:sysClr val="windowText" lastClr="000000"/>
                </a:solidFill>
              </a:rPr>
              <a:t>not charge a fee to participating agencies</a:t>
            </a:r>
          </a:p>
          <a:p>
            <a:pPr>
              <a:buFont typeface="Arial" pitchFamily="34" charset="0"/>
              <a:buChar char="•"/>
            </a:pPr>
            <a:r>
              <a:rPr lang="en-US" sz="2400" kern="0" dirty="0">
                <a:solidFill>
                  <a:sysClr val="windowText" lastClr="000000"/>
                </a:solidFill>
              </a:rPr>
              <a:t> </a:t>
            </a:r>
            <a:r>
              <a:rPr lang="en-US" sz="2400" u="sng" kern="0" dirty="0">
                <a:solidFill>
                  <a:sysClr val="windowText" lastClr="000000"/>
                </a:solidFill>
              </a:rPr>
              <a:t>policies and procedures</a:t>
            </a:r>
            <a:r>
              <a:rPr lang="en-US" sz="2400" kern="0" dirty="0">
                <a:solidFill>
                  <a:sysClr val="windowText" lastClr="000000"/>
                </a:solidFill>
              </a:rPr>
              <a:t> for the booking steps as well as officer, booking agent, and all personnel safety</a:t>
            </a:r>
          </a:p>
        </p:txBody>
      </p:sp>
      <p:sp>
        <p:nvSpPr>
          <p:cNvPr id="7" name="Title 1"/>
          <p:cNvSpPr>
            <a:spLocks noGrp="1"/>
          </p:cNvSpPr>
          <p:nvPr>
            <p:ph type="ctrTitle"/>
          </p:nvPr>
        </p:nvSpPr>
        <p:spPr>
          <a:xfrm>
            <a:off x="2286000" y="228600"/>
            <a:ext cx="7772400" cy="838200"/>
          </a:xfrm>
        </p:spPr>
        <p:txBody>
          <a:bodyPr>
            <a:normAutofit/>
          </a:bodyPr>
          <a:lstStyle/>
          <a:p>
            <a:r>
              <a:rPr lang="en-US" dirty="0">
                <a:effectLst>
                  <a:outerShdw blurRad="38100" dist="38100" dir="2700000" algn="tl">
                    <a:srgbClr val="000000">
                      <a:alpha val="43137"/>
                    </a:srgbClr>
                  </a:outerShdw>
                </a:effectLst>
              </a:rPr>
              <a:t>Administration continued…</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0789864"/>
      </p:ext>
    </p:extLst>
  </p:cSld>
  <p:clrMapOvr>
    <a:masterClrMapping/>
  </p:clrMapOvr>
  <p:transition advTm="40570">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6" name="TextBox 5"/>
          <p:cNvSpPr txBox="1"/>
          <p:nvPr/>
        </p:nvSpPr>
        <p:spPr>
          <a:xfrm>
            <a:off x="1981200" y="1219201"/>
            <a:ext cx="8382000" cy="5632311"/>
          </a:xfrm>
          <a:prstGeom prst="rect">
            <a:avLst/>
          </a:prstGeom>
          <a:noFill/>
        </p:spPr>
        <p:txBody>
          <a:bodyPr wrap="square" rtlCol="0">
            <a:spAutoFit/>
          </a:bodyPr>
          <a:lstStyle/>
          <a:p>
            <a:pPr marL="342900" indent="-342900">
              <a:buFont typeface="Arial" panose="020B0604020202020204" pitchFamily="34" charset="0"/>
              <a:buChar char="•"/>
            </a:pPr>
            <a:r>
              <a:rPr lang="en-US" sz="2400" kern="0" dirty="0">
                <a:solidFill>
                  <a:sysClr val="windowText" lastClr="000000"/>
                </a:solidFill>
              </a:rPr>
              <a:t>Personnel using the </a:t>
            </a:r>
            <a:r>
              <a:rPr lang="en-US" sz="2400" kern="0" dirty="0" err="1">
                <a:solidFill>
                  <a:sysClr val="windowText" lastClr="000000"/>
                </a:solidFill>
              </a:rPr>
              <a:t>livescan</a:t>
            </a:r>
            <a:r>
              <a:rPr lang="en-US" sz="2400" kern="0" dirty="0">
                <a:solidFill>
                  <a:sysClr val="windowText" lastClr="000000"/>
                </a:solidFill>
              </a:rPr>
              <a:t> at the Booking Center will need a CLEAN account to access the results via the CLEAN terminal when they </a:t>
            </a:r>
            <a:r>
              <a:rPr lang="en-US" sz="2400" kern="0" dirty="0" err="1">
                <a:solidFill>
                  <a:sysClr val="windowText" lastClr="000000"/>
                </a:solidFill>
              </a:rPr>
              <a:t>livescan</a:t>
            </a:r>
            <a:r>
              <a:rPr lang="en-US" sz="2400" kern="0" dirty="0">
                <a:solidFill>
                  <a:sysClr val="windowText" lastClr="000000"/>
                </a:solidFill>
              </a:rPr>
              <a:t> a person.</a:t>
            </a:r>
          </a:p>
          <a:p>
            <a:pPr marL="342900" indent="-342900">
              <a:buFont typeface="Arial" panose="020B0604020202020204" pitchFamily="34" charset="0"/>
              <a:buChar char="•"/>
            </a:pPr>
            <a:r>
              <a:rPr lang="en-US" sz="2400" kern="0" dirty="0">
                <a:solidFill>
                  <a:sysClr val="windowText" lastClr="000000"/>
                </a:solidFill>
              </a:rPr>
              <a:t>Booking center personnel have limited access to CLEAN.</a:t>
            </a:r>
          </a:p>
          <a:p>
            <a:pPr marL="342900" indent="-342900">
              <a:buFont typeface="Arial" panose="020B0604020202020204" pitchFamily="34" charset="0"/>
              <a:buChar char="•"/>
            </a:pPr>
            <a:r>
              <a:rPr lang="en-US" sz="2400" kern="0" dirty="0">
                <a:solidFill>
                  <a:sysClr val="windowText" lastClr="000000"/>
                </a:solidFill>
              </a:rPr>
              <a:t>They must pass a fingerprint background check and be without significant convictions.</a:t>
            </a:r>
          </a:p>
          <a:p>
            <a:pPr marL="342900" indent="-342900">
              <a:buFont typeface="Arial" panose="020B0604020202020204" pitchFamily="34" charset="0"/>
              <a:buChar char="•"/>
            </a:pPr>
            <a:r>
              <a:rPr lang="en-US" sz="2400" kern="0" dirty="0">
                <a:solidFill>
                  <a:sysClr val="windowText" lastClr="000000"/>
                </a:solidFill>
              </a:rPr>
              <a:t>Each agency will need to appoint a TAC officer (Terminal Agency Coordinator) who is the liaison between their agency and CLEAN. </a:t>
            </a:r>
          </a:p>
          <a:p>
            <a:endParaRPr lang="en-US" sz="1200" kern="0" dirty="0">
              <a:solidFill>
                <a:sysClr val="windowText" lastClr="000000"/>
              </a:solidFill>
            </a:endParaRPr>
          </a:p>
          <a:p>
            <a:r>
              <a:rPr lang="en-US" sz="2400" kern="0" dirty="0">
                <a:solidFill>
                  <a:sysClr val="windowText" lastClr="000000"/>
                </a:solidFill>
              </a:rPr>
              <a:t>PSP CLEAN Admin holds 2 CLEAN trainings a year for Basic Operators which helps them to maneuver through the CLEAN Portal.  If they can’t attend any of the CLEAN trainings the TAC helps them.  Usually someone is hired at the Booking Center with CLEAN Experience.  CLEAN Admin is also available to assist them.</a:t>
            </a:r>
          </a:p>
        </p:txBody>
      </p:sp>
      <p:sp>
        <p:nvSpPr>
          <p:cNvPr id="7" name="Title 1"/>
          <p:cNvSpPr>
            <a:spLocks noGrp="1"/>
          </p:cNvSpPr>
          <p:nvPr>
            <p:ph type="ctrTitle"/>
          </p:nvPr>
        </p:nvSpPr>
        <p:spPr>
          <a:xfrm>
            <a:off x="2819400" y="304800"/>
            <a:ext cx="7239000" cy="838200"/>
          </a:xfrm>
        </p:spPr>
        <p:txBody>
          <a:bodyPr>
            <a:normAutofit fontScale="90000"/>
          </a:bodyPr>
          <a:lstStyle/>
          <a:p>
            <a:r>
              <a:rPr lang="en-US" dirty="0">
                <a:effectLst>
                  <a:outerShdw blurRad="38100" dist="38100" dir="2700000" algn="tl">
                    <a:srgbClr val="000000">
                      <a:alpha val="43137"/>
                    </a:srgbClr>
                  </a:outerShdw>
                </a:effectLst>
              </a:rPr>
              <a:t>CLEAN Certification Requirements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16123"/>
      </p:ext>
    </p:extLst>
  </p:cSld>
  <p:clrMapOvr>
    <a:masterClrMapping/>
  </p:clrMapOvr>
  <p:transition advTm="47308">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73794" name="Freeform 2"/>
          <p:cNvSpPr>
            <a:spLocks/>
          </p:cNvSpPr>
          <p:nvPr/>
        </p:nvSpPr>
        <p:spPr bwMode="auto">
          <a:xfrm>
            <a:off x="7118351" y="3605214"/>
            <a:ext cx="747713" cy="1074737"/>
          </a:xfrm>
          <a:custGeom>
            <a:avLst/>
            <a:gdLst/>
            <a:ahLst/>
            <a:cxnLst>
              <a:cxn ang="0">
                <a:pos x="856" y="2013"/>
              </a:cxn>
              <a:cxn ang="0">
                <a:pos x="818" y="1867"/>
              </a:cxn>
              <a:cxn ang="0">
                <a:pos x="738" y="1782"/>
              </a:cxn>
              <a:cxn ang="0">
                <a:pos x="610" y="1725"/>
              </a:cxn>
              <a:cxn ang="0">
                <a:pos x="569" y="1669"/>
              </a:cxn>
              <a:cxn ang="0">
                <a:pos x="494" y="1629"/>
              </a:cxn>
              <a:cxn ang="0">
                <a:pos x="349" y="1480"/>
              </a:cxn>
              <a:cxn ang="0">
                <a:pos x="334" y="1248"/>
              </a:cxn>
              <a:cxn ang="0">
                <a:pos x="247" y="1137"/>
              </a:cxn>
              <a:cxn ang="0">
                <a:pos x="57" y="1135"/>
              </a:cxn>
              <a:cxn ang="0">
                <a:pos x="0" y="1031"/>
              </a:cxn>
              <a:cxn ang="0">
                <a:pos x="38" y="982"/>
              </a:cxn>
              <a:cxn ang="0">
                <a:pos x="33" y="904"/>
              </a:cxn>
              <a:cxn ang="0">
                <a:pos x="57" y="883"/>
              </a:cxn>
              <a:cxn ang="0">
                <a:pos x="203" y="764"/>
              </a:cxn>
              <a:cxn ang="0">
                <a:pos x="232" y="686"/>
              </a:cxn>
              <a:cxn ang="0">
                <a:pos x="171" y="601"/>
              </a:cxn>
              <a:cxn ang="0">
                <a:pos x="130" y="503"/>
              </a:cxn>
              <a:cxn ang="0">
                <a:pos x="120" y="404"/>
              </a:cxn>
              <a:cxn ang="0">
                <a:pos x="120" y="317"/>
              </a:cxn>
              <a:cxn ang="0">
                <a:pos x="198" y="261"/>
              </a:cxn>
              <a:cxn ang="0">
                <a:pos x="214" y="172"/>
              </a:cxn>
              <a:cxn ang="0">
                <a:pos x="225" y="117"/>
              </a:cxn>
              <a:cxn ang="0">
                <a:pos x="319" y="160"/>
              </a:cxn>
              <a:cxn ang="0">
                <a:pos x="391" y="131"/>
              </a:cxn>
              <a:cxn ang="0">
                <a:pos x="457" y="117"/>
              </a:cxn>
              <a:cxn ang="0">
                <a:pos x="503" y="80"/>
              </a:cxn>
              <a:cxn ang="0">
                <a:pos x="570" y="74"/>
              </a:cxn>
              <a:cxn ang="0">
                <a:pos x="719" y="56"/>
              </a:cxn>
              <a:cxn ang="0">
                <a:pos x="802" y="33"/>
              </a:cxn>
              <a:cxn ang="0">
                <a:pos x="1316" y="300"/>
              </a:cxn>
              <a:cxn ang="0">
                <a:pos x="1001" y="689"/>
              </a:cxn>
              <a:cxn ang="0">
                <a:pos x="1338" y="1744"/>
              </a:cxn>
              <a:cxn ang="0">
                <a:pos x="1302" y="1753"/>
              </a:cxn>
              <a:cxn ang="0">
                <a:pos x="1248" y="1767"/>
              </a:cxn>
              <a:cxn ang="0">
                <a:pos x="1223" y="1770"/>
              </a:cxn>
              <a:cxn ang="0">
                <a:pos x="1167" y="1814"/>
              </a:cxn>
              <a:cxn ang="0">
                <a:pos x="1148" y="1837"/>
              </a:cxn>
              <a:cxn ang="0">
                <a:pos x="1067" y="1865"/>
              </a:cxn>
              <a:cxn ang="0">
                <a:pos x="1043" y="1894"/>
              </a:cxn>
              <a:cxn ang="0">
                <a:pos x="1028" y="1909"/>
              </a:cxn>
              <a:cxn ang="0">
                <a:pos x="1018" y="1918"/>
              </a:cxn>
              <a:cxn ang="0">
                <a:pos x="992" y="1917"/>
              </a:cxn>
              <a:cxn ang="0">
                <a:pos x="983" y="1894"/>
              </a:cxn>
              <a:cxn ang="0">
                <a:pos x="968" y="1897"/>
              </a:cxn>
              <a:cxn ang="0">
                <a:pos x="959" y="1935"/>
              </a:cxn>
              <a:cxn ang="0">
                <a:pos x="937" y="1960"/>
              </a:cxn>
              <a:cxn ang="0">
                <a:pos x="926" y="1982"/>
              </a:cxn>
              <a:cxn ang="0">
                <a:pos x="898" y="2029"/>
              </a:cxn>
            </a:cxnLst>
            <a:rect l="0" t="0" r="r" b="b"/>
            <a:pathLst>
              <a:path w="1416" h="2029">
                <a:moveTo>
                  <a:pt x="898" y="2029"/>
                </a:moveTo>
                <a:lnTo>
                  <a:pt x="856" y="2013"/>
                </a:lnTo>
                <a:lnTo>
                  <a:pt x="828" y="1971"/>
                </a:lnTo>
                <a:lnTo>
                  <a:pt x="818" y="1867"/>
                </a:lnTo>
                <a:lnTo>
                  <a:pt x="802" y="1814"/>
                </a:lnTo>
                <a:lnTo>
                  <a:pt x="738" y="1782"/>
                </a:lnTo>
                <a:lnTo>
                  <a:pt x="677" y="1734"/>
                </a:lnTo>
                <a:lnTo>
                  <a:pt x="610" y="1725"/>
                </a:lnTo>
                <a:lnTo>
                  <a:pt x="586" y="1711"/>
                </a:lnTo>
                <a:lnTo>
                  <a:pt x="569" y="1669"/>
                </a:lnTo>
                <a:lnTo>
                  <a:pt x="549" y="1647"/>
                </a:lnTo>
                <a:lnTo>
                  <a:pt x="494" y="1629"/>
                </a:lnTo>
                <a:lnTo>
                  <a:pt x="407" y="1549"/>
                </a:lnTo>
                <a:lnTo>
                  <a:pt x="349" y="1480"/>
                </a:lnTo>
                <a:lnTo>
                  <a:pt x="307" y="1390"/>
                </a:lnTo>
                <a:lnTo>
                  <a:pt x="334" y="1248"/>
                </a:lnTo>
                <a:lnTo>
                  <a:pt x="278" y="1143"/>
                </a:lnTo>
                <a:lnTo>
                  <a:pt x="247" y="1137"/>
                </a:lnTo>
                <a:lnTo>
                  <a:pt x="118" y="1145"/>
                </a:lnTo>
                <a:lnTo>
                  <a:pt x="57" y="1135"/>
                </a:lnTo>
                <a:lnTo>
                  <a:pt x="24" y="1086"/>
                </a:lnTo>
                <a:lnTo>
                  <a:pt x="0" y="1031"/>
                </a:lnTo>
                <a:lnTo>
                  <a:pt x="9" y="1007"/>
                </a:lnTo>
                <a:lnTo>
                  <a:pt x="38" y="982"/>
                </a:lnTo>
                <a:lnTo>
                  <a:pt x="48" y="954"/>
                </a:lnTo>
                <a:lnTo>
                  <a:pt x="33" y="904"/>
                </a:lnTo>
                <a:lnTo>
                  <a:pt x="38" y="883"/>
                </a:lnTo>
                <a:lnTo>
                  <a:pt x="57" y="883"/>
                </a:lnTo>
                <a:lnTo>
                  <a:pt x="87" y="853"/>
                </a:lnTo>
                <a:lnTo>
                  <a:pt x="203" y="764"/>
                </a:lnTo>
                <a:lnTo>
                  <a:pt x="223" y="731"/>
                </a:lnTo>
                <a:lnTo>
                  <a:pt x="232" y="686"/>
                </a:lnTo>
                <a:lnTo>
                  <a:pt x="221" y="638"/>
                </a:lnTo>
                <a:lnTo>
                  <a:pt x="171" y="601"/>
                </a:lnTo>
                <a:lnTo>
                  <a:pt x="136" y="545"/>
                </a:lnTo>
                <a:lnTo>
                  <a:pt x="130" y="503"/>
                </a:lnTo>
                <a:lnTo>
                  <a:pt x="137" y="452"/>
                </a:lnTo>
                <a:lnTo>
                  <a:pt x="120" y="404"/>
                </a:lnTo>
                <a:lnTo>
                  <a:pt x="105" y="352"/>
                </a:lnTo>
                <a:lnTo>
                  <a:pt x="120" y="317"/>
                </a:lnTo>
                <a:lnTo>
                  <a:pt x="157" y="290"/>
                </a:lnTo>
                <a:lnTo>
                  <a:pt x="198" y="261"/>
                </a:lnTo>
                <a:lnTo>
                  <a:pt x="214" y="226"/>
                </a:lnTo>
                <a:lnTo>
                  <a:pt x="214" y="172"/>
                </a:lnTo>
                <a:lnTo>
                  <a:pt x="215" y="140"/>
                </a:lnTo>
                <a:lnTo>
                  <a:pt x="225" y="117"/>
                </a:lnTo>
                <a:lnTo>
                  <a:pt x="278" y="153"/>
                </a:lnTo>
                <a:lnTo>
                  <a:pt x="319" y="160"/>
                </a:lnTo>
                <a:lnTo>
                  <a:pt x="357" y="150"/>
                </a:lnTo>
                <a:lnTo>
                  <a:pt x="391" y="131"/>
                </a:lnTo>
                <a:lnTo>
                  <a:pt x="414" y="109"/>
                </a:lnTo>
                <a:lnTo>
                  <a:pt x="457" y="117"/>
                </a:lnTo>
                <a:lnTo>
                  <a:pt x="480" y="89"/>
                </a:lnTo>
                <a:lnTo>
                  <a:pt x="503" y="80"/>
                </a:lnTo>
                <a:lnTo>
                  <a:pt x="562" y="84"/>
                </a:lnTo>
                <a:lnTo>
                  <a:pt x="570" y="74"/>
                </a:lnTo>
                <a:lnTo>
                  <a:pt x="626" y="56"/>
                </a:lnTo>
                <a:lnTo>
                  <a:pt x="719" y="56"/>
                </a:lnTo>
                <a:lnTo>
                  <a:pt x="751" y="36"/>
                </a:lnTo>
                <a:lnTo>
                  <a:pt x="802" y="33"/>
                </a:lnTo>
                <a:lnTo>
                  <a:pt x="934" y="0"/>
                </a:lnTo>
                <a:lnTo>
                  <a:pt x="1316" y="300"/>
                </a:lnTo>
                <a:lnTo>
                  <a:pt x="1416" y="381"/>
                </a:lnTo>
                <a:lnTo>
                  <a:pt x="1001" y="689"/>
                </a:lnTo>
                <a:lnTo>
                  <a:pt x="1171" y="1214"/>
                </a:lnTo>
                <a:lnTo>
                  <a:pt x="1338" y="1744"/>
                </a:lnTo>
                <a:lnTo>
                  <a:pt x="1306" y="1748"/>
                </a:lnTo>
                <a:lnTo>
                  <a:pt x="1302" y="1753"/>
                </a:lnTo>
                <a:lnTo>
                  <a:pt x="1289" y="1761"/>
                </a:lnTo>
                <a:lnTo>
                  <a:pt x="1248" y="1767"/>
                </a:lnTo>
                <a:lnTo>
                  <a:pt x="1232" y="1763"/>
                </a:lnTo>
                <a:lnTo>
                  <a:pt x="1223" y="1770"/>
                </a:lnTo>
                <a:lnTo>
                  <a:pt x="1201" y="1800"/>
                </a:lnTo>
                <a:lnTo>
                  <a:pt x="1167" y="1814"/>
                </a:lnTo>
                <a:lnTo>
                  <a:pt x="1156" y="1832"/>
                </a:lnTo>
                <a:lnTo>
                  <a:pt x="1148" y="1837"/>
                </a:lnTo>
                <a:lnTo>
                  <a:pt x="1121" y="1856"/>
                </a:lnTo>
                <a:lnTo>
                  <a:pt x="1067" y="1865"/>
                </a:lnTo>
                <a:lnTo>
                  <a:pt x="1043" y="1885"/>
                </a:lnTo>
                <a:lnTo>
                  <a:pt x="1043" y="1894"/>
                </a:lnTo>
                <a:lnTo>
                  <a:pt x="1036" y="1902"/>
                </a:lnTo>
                <a:lnTo>
                  <a:pt x="1028" y="1909"/>
                </a:lnTo>
                <a:lnTo>
                  <a:pt x="1025" y="1918"/>
                </a:lnTo>
                <a:lnTo>
                  <a:pt x="1018" y="1918"/>
                </a:lnTo>
                <a:lnTo>
                  <a:pt x="1009" y="1912"/>
                </a:lnTo>
                <a:lnTo>
                  <a:pt x="992" y="1917"/>
                </a:lnTo>
                <a:lnTo>
                  <a:pt x="985" y="1905"/>
                </a:lnTo>
                <a:lnTo>
                  <a:pt x="983" y="1894"/>
                </a:lnTo>
                <a:lnTo>
                  <a:pt x="974" y="1894"/>
                </a:lnTo>
                <a:lnTo>
                  <a:pt x="968" y="1897"/>
                </a:lnTo>
                <a:lnTo>
                  <a:pt x="967" y="1918"/>
                </a:lnTo>
                <a:lnTo>
                  <a:pt x="959" y="1935"/>
                </a:lnTo>
                <a:lnTo>
                  <a:pt x="942" y="1945"/>
                </a:lnTo>
                <a:lnTo>
                  <a:pt x="937" y="1960"/>
                </a:lnTo>
                <a:lnTo>
                  <a:pt x="935" y="1974"/>
                </a:lnTo>
                <a:lnTo>
                  <a:pt x="926" y="1982"/>
                </a:lnTo>
                <a:lnTo>
                  <a:pt x="912" y="1997"/>
                </a:lnTo>
                <a:lnTo>
                  <a:pt x="898" y="2029"/>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795" name="Freeform 3"/>
          <p:cNvSpPr>
            <a:spLocks/>
          </p:cNvSpPr>
          <p:nvPr/>
        </p:nvSpPr>
        <p:spPr bwMode="auto">
          <a:xfrm>
            <a:off x="7645400" y="3795714"/>
            <a:ext cx="819150" cy="733425"/>
          </a:xfrm>
          <a:custGeom>
            <a:avLst/>
            <a:gdLst/>
            <a:ahLst/>
            <a:cxnLst>
              <a:cxn ang="0">
                <a:pos x="415" y="0"/>
              </a:cxn>
              <a:cxn ang="0">
                <a:pos x="0" y="309"/>
              </a:cxn>
              <a:cxn ang="0">
                <a:pos x="170" y="834"/>
              </a:cxn>
              <a:cxn ang="0">
                <a:pos x="337" y="1363"/>
              </a:cxn>
              <a:cxn ang="0">
                <a:pos x="719" y="1193"/>
              </a:cxn>
              <a:cxn ang="0">
                <a:pos x="1090" y="1123"/>
              </a:cxn>
              <a:cxn ang="0">
                <a:pos x="1538" y="888"/>
              </a:cxn>
              <a:cxn ang="0">
                <a:pos x="1398" y="742"/>
              </a:cxn>
              <a:cxn ang="0">
                <a:pos x="1301" y="700"/>
              </a:cxn>
              <a:cxn ang="0">
                <a:pos x="693" y="221"/>
              </a:cxn>
              <a:cxn ang="0">
                <a:pos x="415" y="0"/>
              </a:cxn>
            </a:cxnLst>
            <a:rect l="0" t="0" r="r" b="b"/>
            <a:pathLst>
              <a:path w="1538" h="1363">
                <a:moveTo>
                  <a:pt x="415" y="0"/>
                </a:moveTo>
                <a:lnTo>
                  <a:pt x="0" y="309"/>
                </a:lnTo>
                <a:lnTo>
                  <a:pt x="170" y="834"/>
                </a:lnTo>
                <a:lnTo>
                  <a:pt x="337" y="1363"/>
                </a:lnTo>
                <a:lnTo>
                  <a:pt x="719" y="1193"/>
                </a:lnTo>
                <a:lnTo>
                  <a:pt x="1090" y="1123"/>
                </a:lnTo>
                <a:lnTo>
                  <a:pt x="1538" y="888"/>
                </a:lnTo>
                <a:lnTo>
                  <a:pt x="1398" y="742"/>
                </a:lnTo>
                <a:lnTo>
                  <a:pt x="1301" y="700"/>
                </a:lnTo>
                <a:lnTo>
                  <a:pt x="693" y="221"/>
                </a:lnTo>
                <a:lnTo>
                  <a:pt x="415"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796" name="Freeform 4"/>
          <p:cNvSpPr>
            <a:spLocks/>
          </p:cNvSpPr>
          <p:nvPr/>
        </p:nvSpPr>
        <p:spPr bwMode="auto">
          <a:xfrm>
            <a:off x="8008939" y="3548063"/>
            <a:ext cx="1393825" cy="1077912"/>
          </a:xfrm>
          <a:custGeom>
            <a:avLst/>
            <a:gdLst/>
            <a:ahLst/>
            <a:cxnLst>
              <a:cxn ang="0">
                <a:pos x="1562" y="0"/>
              </a:cxn>
              <a:cxn ang="0">
                <a:pos x="1274" y="153"/>
              </a:cxn>
              <a:cxn ang="0">
                <a:pos x="1233" y="356"/>
              </a:cxn>
              <a:cxn ang="0">
                <a:pos x="1207" y="396"/>
              </a:cxn>
              <a:cxn ang="0">
                <a:pos x="1177" y="385"/>
              </a:cxn>
              <a:cxn ang="0">
                <a:pos x="1142" y="376"/>
              </a:cxn>
              <a:cxn ang="0">
                <a:pos x="1125" y="391"/>
              </a:cxn>
              <a:cxn ang="0">
                <a:pos x="1091" y="378"/>
              </a:cxn>
              <a:cxn ang="0">
                <a:pos x="1055" y="391"/>
              </a:cxn>
              <a:cxn ang="0">
                <a:pos x="1006" y="439"/>
              </a:cxn>
              <a:cxn ang="0">
                <a:pos x="934" y="455"/>
              </a:cxn>
              <a:cxn ang="0">
                <a:pos x="834" y="500"/>
              </a:cxn>
              <a:cxn ang="0">
                <a:pos x="743" y="545"/>
              </a:cxn>
              <a:cxn ang="0">
                <a:pos x="635" y="579"/>
              </a:cxn>
              <a:cxn ang="0">
                <a:pos x="528" y="621"/>
              </a:cxn>
              <a:cxn ang="0">
                <a:pos x="273" y="639"/>
              </a:cxn>
              <a:cxn ang="0">
                <a:pos x="132" y="679"/>
              </a:cxn>
              <a:cxn ang="0">
                <a:pos x="0" y="711"/>
              </a:cxn>
              <a:cxn ang="0">
                <a:pos x="606" y="1191"/>
              </a:cxn>
              <a:cxn ang="0">
                <a:pos x="703" y="1233"/>
              </a:cxn>
              <a:cxn ang="0">
                <a:pos x="844" y="1379"/>
              </a:cxn>
              <a:cxn ang="0">
                <a:pos x="1662" y="2037"/>
              </a:cxn>
              <a:cxn ang="0">
                <a:pos x="1950" y="1789"/>
              </a:cxn>
              <a:cxn ang="0">
                <a:pos x="2167" y="1628"/>
              </a:cxn>
              <a:cxn ang="0">
                <a:pos x="2629" y="843"/>
              </a:cxn>
              <a:cxn ang="0">
                <a:pos x="1562" y="0"/>
              </a:cxn>
            </a:cxnLst>
            <a:rect l="0" t="0" r="r" b="b"/>
            <a:pathLst>
              <a:path w="2629" h="2037">
                <a:moveTo>
                  <a:pt x="1562" y="0"/>
                </a:moveTo>
                <a:lnTo>
                  <a:pt x="1274" y="153"/>
                </a:lnTo>
                <a:lnTo>
                  <a:pt x="1233" y="356"/>
                </a:lnTo>
                <a:lnTo>
                  <a:pt x="1207" y="396"/>
                </a:lnTo>
                <a:lnTo>
                  <a:pt x="1177" y="385"/>
                </a:lnTo>
                <a:lnTo>
                  <a:pt x="1142" y="376"/>
                </a:lnTo>
                <a:lnTo>
                  <a:pt x="1125" y="391"/>
                </a:lnTo>
                <a:lnTo>
                  <a:pt x="1091" y="378"/>
                </a:lnTo>
                <a:lnTo>
                  <a:pt x="1055" y="391"/>
                </a:lnTo>
                <a:lnTo>
                  <a:pt x="1006" y="439"/>
                </a:lnTo>
                <a:lnTo>
                  <a:pt x="934" y="455"/>
                </a:lnTo>
                <a:lnTo>
                  <a:pt x="834" y="500"/>
                </a:lnTo>
                <a:lnTo>
                  <a:pt x="743" y="545"/>
                </a:lnTo>
                <a:lnTo>
                  <a:pt x="635" y="579"/>
                </a:lnTo>
                <a:lnTo>
                  <a:pt x="528" y="621"/>
                </a:lnTo>
                <a:lnTo>
                  <a:pt x="273" y="639"/>
                </a:lnTo>
                <a:lnTo>
                  <a:pt x="132" y="679"/>
                </a:lnTo>
                <a:lnTo>
                  <a:pt x="0" y="711"/>
                </a:lnTo>
                <a:lnTo>
                  <a:pt x="606" y="1191"/>
                </a:lnTo>
                <a:lnTo>
                  <a:pt x="703" y="1233"/>
                </a:lnTo>
                <a:lnTo>
                  <a:pt x="844" y="1379"/>
                </a:lnTo>
                <a:lnTo>
                  <a:pt x="1662" y="2037"/>
                </a:lnTo>
                <a:lnTo>
                  <a:pt x="1950" y="1789"/>
                </a:lnTo>
                <a:lnTo>
                  <a:pt x="2167" y="1628"/>
                </a:lnTo>
                <a:lnTo>
                  <a:pt x="2629" y="843"/>
                </a:lnTo>
                <a:lnTo>
                  <a:pt x="1562"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797" name="Freeform 5"/>
          <p:cNvSpPr>
            <a:spLocks/>
          </p:cNvSpPr>
          <p:nvPr/>
        </p:nvSpPr>
        <p:spPr bwMode="auto">
          <a:xfrm>
            <a:off x="7593014" y="4279900"/>
            <a:ext cx="1303337" cy="1187450"/>
          </a:xfrm>
          <a:custGeom>
            <a:avLst/>
            <a:gdLst/>
            <a:ahLst/>
            <a:cxnLst>
              <a:cxn ang="0">
                <a:pos x="1729" y="2242"/>
              </a:cxn>
              <a:cxn ang="0">
                <a:pos x="1746" y="2225"/>
              </a:cxn>
              <a:cxn ang="0">
                <a:pos x="1771" y="2200"/>
              </a:cxn>
              <a:cxn ang="0">
                <a:pos x="1801" y="2200"/>
              </a:cxn>
              <a:cxn ang="0">
                <a:pos x="1835" y="2209"/>
              </a:cxn>
              <a:cxn ang="0">
                <a:pos x="1842" y="2173"/>
              </a:cxn>
              <a:cxn ang="0">
                <a:pos x="1879" y="2123"/>
              </a:cxn>
              <a:cxn ang="0">
                <a:pos x="1935" y="2060"/>
              </a:cxn>
              <a:cxn ang="0">
                <a:pos x="1983" y="1974"/>
              </a:cxn>
              <a:cxn ang="0">
                <a:pos x="2001" y="1924"/>
              </a:cxn>
              <a:cxn ang="0">
                <a:pos x="2018" y="1856"/>
              </a:cxn>
              <a:cxn ang="0">
                <a:pos x="2059" y="1821"/>
              </a:cxn>
              <a:cxn ang="0">
                <a:pos x="2067" y="1735"/>
              </a:cxn>
              <a:cxn ang="0">
                <a:pos x="2099" y="1674"/>
              </a:cxn>
              <a:cxn ang="0">
                <a:pos x="2127" y="1674"/>
              </a:cxn>
              <a:cxn ang="0">
                <a:pos x="2129" y="1570"/>
              </a:cxn>
              <a:cxn ang="0">
                <a:pos x="2121" y="1366"/>
              </a:cxn>
              <a:cxn ang="0">
                <a:pos x="2258" y="772"/>
              </a:cxn>
              <a:cxn ang="0">
                <a:pos x="1642" y="0"/>
              </a:cxn>
              <a:cxn ang="0">
                <a:pos x="823" y="305"/>
              </a:cxn>
              <a:cxn ang="0">
                <a:pos x="409" y="479"/>
              </a:cxn>
              <a:cxn ang="0">
                <a:pos x="392" y="492"/>
              </a:cxn>
              <a:cxn ang="0">
                <a:pos x="334" y="495"/>
              </a:cxn>
              <a:cxn ang="0">
                <a:pos x="304" y="531"/>
              </a:cxn>
              <a:cxn ang="0">
                <a:pos x="258" y="563"/>
              </a:cxn>
              <a:cxn ang="0">
                <a:pos x="223" y="587"/>
              </a:cxn>
              <a:cxn ang="0">
                <a:pos x="145" y="616"/>
              </a:cxn>
              <a:cxn ang="0">
                <a:pos x="138" y="633"/>
              </a:cxn>
              <a:cxn ang="0">
                <a:pos x="127" y="649"/>
              </a:cxn>
              <a:cxn ang="0">
                <a:pos x="111" y="643"/>
              </a:cxn>
              <a:cxn ang="0">
                <a:pos x="88" y="637"/>
              </a:cxn>
              <a:cxn ang="0">
                <a:pos x="76" y="625"/>
              </a:cxn>
              <a:cxn ang="0">
                <a:pos x="69" y="649"/>
              </a:cxn>
              <a:cxn ang="0">
                <a:pos x="44" y="676"/>
              </a:cxn>
              <a:cxn ang="0">
                <a:pos x="38" y="706"/>
              </a:cxn>
              <a:cxn ang="0">
                <a:pos x="14" y="728"/>
              </a:cxn>
              <a:cxn ang="0">
                <a:pos x="23" y="784"/>
              </a:cxn>
              <a:cxn ang="0">
                <a:pos x="138" y="937"/>
              </a:cxn>
              <a:cxn ang="0">
                <a:pos x="414" y="1032"/>
              </a:cxn>
              <a:cxn ang="0">
                <a:pos x="559" y="1065"/>
              </a:cxn>
              <a:cxn ang="0">
                <a:pos x="650" y="1202"/>
              </a:cxn>
              <a:cxn ang="0">
                <a:pos x="715" y="1377"/>
              </a:cxn>
              <a:cxn ang="0">
                <a:pos x="931" y="1518"/>
              </a:cxn>
              <a:cxn ang="0">
                <a:pos x="992" y="1579"/>
              </a:cxn>
              <a:cxn ang="0">
                <a:pos x="1024" y="1715"/>
              </a:cxn>
              <a:cxn ang="0">
                <a:pos x="1101" y="1821"/>
              </a:cxn>
              <a:cxn ang="0">
                <a:pos x="1199" y="1925"/>
              </a:cxn>
              <a:cxn ang="0">
                <a:pos x="1302" y="2035"/>
              </a:cxn>
              <a:cxn ang="0">
                <a:pos x="1392" y="2174"/>
              </a:cxn>
              <a:cxn ang="0">
                <a:pos x="1419" y="2247"/>
              </a:cxn>
            </a:cxnLst>
            <a:rect l="0" t="0" r="r" b="b"/>
            <a:pathLst>
              <a:path w="2461" h="2247">
                <a:moveTo>
                  <a:pt x="1419" y="2247"/>
                </a:moveTo>
                <a:lnTo>
                  <a:pt x="1729" y="2242"/>
                </a:lnTo>
                <a:lnTo>
                  <a:pt x="1734" y="2224"/>
                </a:lnTo>
                <a:lnTo>
                  <a:pt x="1746" y="2225"/>
                </a:lnTo>
                <a:lnTo>
                  <a:pt x="1771" y="2225"/>
                </a:lnTo>
                <a:lnTo>
                  <a:pt x="1771" y="2200"/>
                </a:lnTo>
                <a:lnTo>
                  <a:pt x="1785" y="2191"/>
                </a:lnTo>
                <a:lnTo>
                  <a:pt x="1801" y="2200"/>
                </a:lnTo>
                <a:lnTo>
                  <a:pt x="1812" y="2215"/>
                </a:lnTo>
                <a:lnTo>
                  <a:pt x="1835" y="2209"/>
                </a:lnTo>
                <a:lnTo>
                  <a:pt x="1842" y="2191"/>
                </a:lnTo>
                <a:lnTo>
                  <a:pt x="1842" y="2173"/>
                </a:lnTo>
                <a:lnTo>
                  <a:pt x="1857" y="2148"/>
                </a:lnTo>
                <a:lnTo>
                  <a:pt x="1879" y="2123"/>
                </a:lnTo>
                <a:lnTo>
                  <a:pt x="1923" y="2089"/>
                </a:lnTo>
                <a:lnTo>
                  <a:pt x="1935" y="2060"/>
                </a:lnTo>
                <a:lnTo>
                  <a:pt x="1961" y="2006"/>
                </a:lnTo>
                <a:lnTo>
                  <a:pt x="1983" y="1974"/>
                </a:lnTo>
                <a:lnTo>
                  <a:pt x="1985" y="1951"/>
                </a:lnTo>
                <a:lnTo>
                  <a:pt x="2001" y="1924"/>
                </a:lnTo>
                <a:lnTo>
                  <a:pt x="2019" y="1885"/>
                </a:lnTo>
                <a:lnTo>
                  <a:pt x="2018" y="1856"/>
                </a:lnTo>
                <a:lnTo>
                  <a:pt x="2036" y="1839"/>
                </a:lnTo>
                <a:lnTo>
                  <a:pt x="2059" y="1821"/>
                </a:lnTo>
                <a:lnTo>
                  <a:pt x="2049" y="1741"/>
                </a:lnTo>
                <a:lnTo>
                  <a:pt x="2067" y="1735"/>
                </a:lnTo>
                <a:lnTo>
                  <a:pt x="2088" y="1720"/>
                </a:lnTo>
                <a:lnTo>
                  <a:pt x="2099" y="1674"/>
                </a:lnTo>
                <a:lnTo>
                  <a:pt x="2107" y="1668"/>
                </a:lnTo>
                <a:lnTo>
                  <a:pt x="2127" y="1674"/>
                </a:lnTo>
                <a:lnTo>
                  <a:pt x="2145" y="1664"/>
                </a:lnTo>
                <a:lnTo>
                  <a:pt x="2129" y="1570"/>
                </a:lnTo>
                <a:lnTo>
                  <a:pt x="2146" y="1450"/>
                </a:lnTo>
                <a:lnTo>
                  <a:pt x="2121" y="1366"/>
                </a:lnTo>
                <a:lnTo>
                  <a:pt x="2289" y="1034"/>
                </a:lnTo>
                <a:lnTo>
                  <a:pt x="2258" y="772"/>
                </a:lnTo>
                <a:lnTo>
                  <a:pt x="2461" y="658"/>
                </a:lnTo>
                <a:lnTo>
                  <a:pt x="1642" y="0"/>
                </a:lnTo>
                <a:lnTo>
                  <a:pt x="1194" y="235"/>
                </a:lnTo>
                <a:lnTo>
                  <a:pt x="823" y="305"/>
                </a:lnTo>
                <a:lnTo>
                  <a:pt x="440" y="475"/>
                </a:lnTo>
                <a:lnTo>
                  <a:pt x="409" y="479"/>
                </a:lnTo>
                <a:lnTo>
                  <a:pt x="404" y="484"/>
                </a:lnTo>
                <a:lnTo>
                  <a:pt x="392" y="492"/>
                </a:lnTo>
                <a:lnTo>
                  <a:pt x="350" y="499"/>
                </a:lnTo>
                <a:lnTo>
                  <a:pt x="334" y="495"/>
                </a:lnTo>
                <a:lnTo>
                  <a:pt x="325" y="501"/>
                </a:lnTo>
                <a:lnTo>
                  <a:pt x="304" y="531"/>
                </a:lnTo>
                <a:lnTo>
                  <a:pt x="270" y="545"/>
                </a:lnTo>
                <a:lnTo>
                  <a:pt x="258" y="563"/>
                </a:lnTo>
                <a:lnTo>
                  <a:pt x="250" y="569"/>
                </a:lnTo>
                <a:lnTo>
                  <a:pt x="223" y="587"/>
                </a:lnTo>
                <a:lnTo>
                  <a:pt x="169" y="596"/>
                </a:lnTo>
                <a:lnTo>
                  <a:pt x="145" y="616"/>
                </a:lnTo>
                <a:lnTo>
                  <a:pt x="145" y="625"/>
                </a:lnTo>
                <a:lnTo>
                  <a:pt x="138" y="633"/>
                </a:lnTo>
                <a:lnTo>
                  <a:pt x="132" y="640"/>
                </a:lnTo>
                <a:lnTo>
                  <a:pt x="127" y="649"/>
                </a:lnTo>
                <a:lnTo>
                  <a:pt x="120" y="649"/>
                </a:lnTo>
                <a:lnTo>
                  <a:pt x="111" y="643"/>
                </a:lnTo>
                <a:lnTo>
                  <a:pt x="94" y="648"/>
                </a:lnTo>
                <a:lnTo>
                  <a:pt x="88" y="637"/>
                </a:lnTo>
                <a:lnTo>
                  <a:pt x="85" y="625"/>
                </a:lnTo>
                <a:lnTo>
                  <a:pt x="76" y="625"/>
                </a:lnTo>
                <a:lnTo>
                  <a:pt x="71" y="629"/>
                </a:lnTo>
                <a:lnTo>
                  <a:pt x="69" y="649"/>
                </a:lnTo>
                <a:lnTo>
                  <a:pt x="61" y="666"/>
                </a:lnTo>
                <a:lnTo>
                  <a:pt x="44" y="676"/>
                </a:lnTo>
                <a:lnTo>
                  <a:pt x="39" y="691"/>
                </a:lnTo>
                <a:lnTo>
                  <a:pt x="38" y="706"/>
                </a:lnTo>
                <a:lnTo>
                  <a:pt x="29" y="714"/>
                </a:lnTo>
                <a:lnTo>
                  <a:pt x="14" y="728"/>
                </a:lnTo>
                <a:lnTo>
                  <a:pt x="0" y="760"/>
                </a:lnTo>
                <a:lnTo>
                  <a:pt x="23" y="784"/>
                </a:lnTo>
                <a:lnTo>
                  <a:pt x="76" y="845"/>
                </a:lnTo>
                <a:lnTo>
                  <a:pt x="138" y="937"/>
                </a:lnTo>
                <a:lnTo>
                  <a:pt x="186" y="978"/>
                </a:lnTo>
                <a:lnTo>
                  <a:pt x="414" y="1032"/>
                </a:lnTo>
                <a:lnTo>
                  <a:pt x="549" y="1012"/>
                </a:lnTo>
                <a:lnTo>
                  <a:pt x="559" y="1065"/>
                </a:lnTo>
                <a:lnTo>
                  <a:pt x="612" y="1148"/>
                </a:lnTo>
                <a:lnTo>
                  <a:pt x="650" y="1202"/>
                </a:lnTo>
                <a:lnTo>
                  <a:pt x="666" y="1309"/>
                </a:lnTo>
                <a:lnTo>
                  <a:pt x="715" y="1377"/>
                </a:lnTo>
                <a:lnTo>
                  <a:pt x="837" y="1466"/>
                </a:lnTo>
                <a:lnTo>
                  <a:pt x="931" y="1518"/>
                </a:lnTo>
                <a:lnTo>
                  <a:pt x="973" y="1539"/>
                </a:lnTo>
                <a:lnTo>
                  <a:pt x="992" y="1579"/>
                </a:lnTo>
                <a:lnTo>
                  <a:pt x="1006" y="1667"/>
                </a:lnTo>
                <a:lnTo>
                  <a:pt x="1024" y="1715"/>
                </a:lnTo>
                <a:lnTo>
                  <a:pt x="1090" y="1776"/>
                </a:lnTo>
                <a:lnTo>
                  <a:pt x="1101" y="1821"/>
                </a:lnTo>
                <a:lnTo>
                  <a:pt x="1163" y="1901"/>
                </a:lnTo>
                <a:lnTo>
                  <a:pt x="1199" y="1925"/>
                </a:lnTo>
                <a:lnTo>
                  <a:pt x="1255" y="2013"/>
                </a:lnTo>
                <a:lnTo>
                  <a:pt x="1302" y="2035"/>
                </a:lnTo>
                <a:lnTo>
                  <a:pt x="1335" y="2103"/>
                </a:lnTo>
                <a:lnTo>
                  <a:pt x="1392" y="2174"/>
                </a:lnTo>
                <a:lnTo>
                  <a:pt x="1412" y="2221"/>
                </a:lnTo>
                <a:lnTo>
                  <a:pt x="1419" y="2247"/>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798" name="Freeform 6"/>
          <p:cNvSpPr>
            <a:spLocks/>
          </p:cNvSpPr>
          <p:nvPr/>
        </p:nvSpPr>
        <p:spPr bwMode="auto">
          <a:xfrm>
            <a:off x="7594601" y="4276726"/>
            <a:ext cx="1300163" cy="403225"/>
          </a:xfrm>
          <a:custGeom>
            <a:avLst/>
            <a:gdLst/>
            <a:ahLst/>
            <a:cxnLst>
              <a:cxn ang="0">
                <a:pos x="2457" y="658"/>
              </a:cxn>
              <a:cxn ang="0">
                <a:pos x="1639" y="0"/>
              </a:cxn>
              <a:cxn ang="0">
                <a:pos x="1191" y="236"/>
              </a:cxn>
              <a:cxn ang="0">
                <a:pos x="820" y="306"/>
              </a:cxn>
              <a:cxn ang="0">
                <a:pos x="438" y="474"/>
              </a:cxn>
              <a:cxn ang="0">
                <a:pos x="408" y="479"/>
              </a:cxn>
              <a:cxn ang="0">
                <a:pos x="403" y="484"/>
              </a:cxn>
              <a:cxn ang="0">
                <a:pos x="391" y="492"/>
              </a:cxn>
              <a:cxn ang="0">
                <a:pos x="349" y="498"/>
              </a:cxn>
              <a:cxn ang="0">
                <a:pos x="332" y="494"/>
              </a:cxn>
              <a:cxn ang="0">
                <a:pos x="323" y="501"/>
              </a:cxn>
              <a:cxn ang="0">
                <a:pos x="302" y="530"/>
              </a:cxn>
              <a:cxn ang="0">
                <a:pos x="269" y="545"/>
              </a:cxn>
              <a:cxn ang="0">
                <a:pos x="256" y="563"/>
              </a:cxn>
              <a:cxn ang="0">
                <a:pos x="250" y="569"/>
              </a:cxn>
              <a:cxn ang="0">
                <a:pos x="222" y="587"/>
              </a:cxn>
              <a:cxn ang="0">
                <a:pos x="167" y="596"/>
              </a:cxn>
              <a:cxn ang="0">
                <a:pos x="144" y="614"/>
              </a:cxn>
              <a:cxn ang="0">
                <a:pos x="143" y="625"/>
              </a:cxn>
              <a:cxn ang="0">
                <a:pos x="139" y="633"/>
              </a:cxn>
              <a:cxn ang="0">
                <a:pos x="131" y="638"/>
              </a:cxn>
              <a:cxn ang="0">
                <a:pos x="125" y="649"/>
              </a:cxn>
              <a:cxn ang="0">
                <a:pos x="119" y="649"/>
              </a:cxn>
              <a:cxn ang="0">
                <a:pos x="110" y="643"/>
              </a:cxn>
              <a:cxn ang="0">
                <a:pos x="92" y="648"/>
              </a:cxn>
              <a:cxn ang="0">
                <a:pos x="87" y="637"/>
              </a:cxn>
              <a:cxn ang="0">
                <a:pos x="83" y="625"/>
              </a:cxn>
              <a:cxn ang="0">
                <a:pos x="74" y="625"/>
              </a:cxn>
              <a:cxn ang="0">
                <a:pos x="69" y="629"/>
              </a:cxn>
              <a:cxn ang="0">
                <a:pos x="69" y="649"/>
              </a:cxn>
              <a:cxn ang="0">
                <a:pos x="60" y="666"/>
              </a:cxn>
              <a:cxn ang="0">
                <a:pos x="43" y="676"/>
              </a:cxn>
              <a:cxn ang="0">
                <a:pos x="38" y="691"/>
              </a:cxn>
              <a:cxn ang="0">
                <a:pos x="36" y="704"/>
              </a:cxn>
              <a:cxn ang="0">
                <a:pos x="27" y="713"/>
              </a:cxn>
              <a:cxn ang="0">
                <a:pos x="12" y="728"/>
              </a:cxn>
              <a:cxn ang="0">
                <a:pos x="0" y="760"/>
              </a:cxn>
            </a:cxnLst>
            <a:rect l="0" t="0" r="r" b="b"/>
            <a:pathLst>
              <a:path w="2457" h="760">
                <a:moveTo>
                  <a:pt x="2457" y="658"/>
                </a:moveTo>
                <a:lnTo>
                  <a:pt x="1639" y="0"/>
                </a:lnTo>
                <a:lnTo>
                  <a:pt x="1191" y="236"/>
                </a:lnTo>
                <a:lnTo>
                  <a:pt x="820" y="306"/>
                </a:lnTo>
                <a:lnTo>
                  <a:pt x="438" y="474"/>
                </a:lnTo>
                <a:lnTo>
                  <a:pt x="408" y="479"/>
                </a:lnTo>
                <a:lnTo>
                  <a:pt x="403" y="484"/>
                </a:lnTo>
                <a:lnTo>
                  <a:pt x="391" y="492"/>
                </a:lnTo>
                <a:lnTo>
                  <a:pt x="349" y="498"/>
                </a:lnTo>
                <a:lnTo>
                  <a:pt x="332" y="494"/>
                </a:lnTo>
                <a:lnTo>
                  <a:pt x="323" y="501"/>
                </a:lnTo>
                <a:lnTo>
                  <a:pt x="302" y="530"/>
                </a:lnTo>
                <a:lnTo>
                  <a:pt x="269" y="545"/>
                </a:lnTo>
                <a:lnTo>
                  <a:pt x="256" y="563"/>
                </a:lnTo>
                <a:lnTo>
                  <a:pt x="250" y="569"/>
                </a:lnTo>
                <a:lnTo>
                  <a:pt x="222" y="587"/>
                </a:lnTo>
                <a:lnTo>
                  <a:pt x="167" y="596"/>
                </a:lnTo>
                <a:lnTo>
                  <a:pt x="144" y="614"/>
                </a:lnTo>
                <a:lnTo>
                  <a:pt x="143" y="625"/>
                </a:lnTo>
                <a:lnTo>
                  <a:pt x="139" y="633"/>
                </a:lnTo>
                <a:lnTo>
                  <a:pt x="131" y="638"/>
                </a:lnTo>
                <a:lnTo>
                  <a:pt x="125" y="649"/>
                </a:lnTo>
                <a:lnTo>
                  <a:pt x="119" y="649"/>
                </a:lnTo>
                <a:lnTo>
                  <a:pt x="110" y="643"/>
                </a:lnTo>
                <a:lnTo>
                  <a:pt x="92" y="648"/>
                </a:lnTo>
                <a:lnTo>
                  <a:pt x="87" y="637"/>
                </a:lnTo>
                <a:lnTo>
                  <a:pt x="83" y="625"/>
                </a:lnTo>
                <a:lnTo>
                  <a:pt x="74" y="625"/>
                </a:lnTo>
                <a:lnTo>
                  <a:pt x="69" y="629"/>
                </a:lnTo>
                <a:lnTo>
                  <a:pt x="69" y="649"/>
                </a:lnTo>
                <a:lnTo>
                  <a:pt x="60" y="666"/>
                </a:lnTo>
                <a:lnTo>
                  <a:pt x="43" y="676"/>
                </a:lnTo>
                <a:lnTo>
                  <a:pt x="38" y="691"/>
                </a:lnTo>
                <a:lnTo>
                  <a:pt x="36" y="704"/>
                </a:lnTo>
                <a:lnTo>
                  <a:pt x="27" y="713"/>
                </a:lnTo>
                <a:lnTo>
                  <a:pt x="12" y="728"/>
                </a:lnTo>
                <a:lnTo>
                  <a:pt x="0" y="76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799" name="Freeform 7"/>
          <p:cNvSpPr>
            <a:spLocks/>
          </p:cNvSpPr>
          <p:nvPr/>
        </p:nvSpPr>
        <p:spPr bwMode="auto">
          <a:xfrm>
            <a:off x="9264650" y="2935289"/>
            <a:ext cx="838200" cy="871537"/>
          </a:xfrm>
          <a:custGeom>
            <a:avLst/>
            <a:gdLst/>
            <a:ahLst/>
            <a:cxnLst>
              <a:cxn ang="0">
                <a:pos x="1354" y="41"/>
              </a:cxn>
              <a:cxn ang="0">
                <a:pos x="1223" y="94"/>
              </a:cxn>
              <a:cxn ang="0">
                <a:pos x="1104" y="166"/>
              </a:cxn>
              <a:cxn ang="0">
                <a:pos x="1044" y="232"/>
              </a:cxn>
              <a:cxn ang="0">
                <a:pos x="966" y="340"/>
              </a:cxn>
              <a:cxn ang="0">
                <a:pos x="917" y="401"/>
              </a:cxn>
              <a:cxn ang="0">
                <a:pos x="811" y="444"/>
              </a:cxn>
              <a:cxn ang="0">
                <a:pos x="630" y="542"/>
              </a:cxn>
              <a:cxn ang="0">
                <a:pos x="486" y="589"/>
              </a:cxn>
              <a:cxn ang="0">
                <a:pos x="189" y="645"/>
              </a:cxn>
              <a:cxn ang="0">
                <a:pos x="85" y="678"/>
              </a:cxn>
              <a:cxn ang="0">
                <a:pos x="8" y="754"/>
              </a:cxn>
              <a:cxn ang="0">
                <a:pos x="16" y="804"/>
              </a:cxn>
              <a:cxn ang="0">
                <a:pos x="28" y="874"/>
              </a:cxn>
              <a:cxn ang="0">
                <a:pos x="92" y="922"/>
              </a:cxn>
              <a:cxn ang="0">
                <a:pos x="126" y="954"/>
              </a:cxn>
              <a:cxn ang="0">
                <a:pos x="173" y="963"/>
              </a:cxn>
              <a:cxn ang="0">
                <a:pos x="202" y="917"/>
              </a:cxn>
              <a:cxn ang="0">
                <a:pos x="232" y="912"/>
              </a:cxn>
              <a:cxn ang="0">
                <a:pos x="246" y="968"/>
              </a:cxn>
              <a:cxn ang="0">
                <a:pos x="285" y="1052"/>
              </a:cxn>
              <a:cxn ang="0">
                <a:pos x="325" y="1116"/>
              </a:cxn>
              <a:cxn ang="0">
                <a:pos x="380" y="1211"/>
              </a:cxn>
              <a:cxn ang="0">
                <a:pos x="525" y="1163"/>
              </a:cxn>
              <a:cxn ang="0">
                <a:pos x="652" y="1291"/>
              </a:cxn>
              <a:cxn ang="0">
                <a:pos x="665" y="1326"/>
              </a:cxn>
              <a:cxn ang="0">
                <a:pos x="681" y="1356"/>
              </a:cxn>
              <a:cxn ang="0">
                <a:pos x="645" y="1428"/>
              </a:cxn>
              <a:cxn ang="0">
                <a:pos x="819" y="1649"/>
              </a:cxn>
              <a:cxn ang="0">
                <a:pos x="1021" y="1478"/>
              </a:cxn>
              <a:cxn ang="0">
                <a:pos x="1198" y="1335"/>
              </a:cxn>
              <a:cxn ang="0">
                <a:pos x="1222" y="1305"/>
              </a:cxn>
              <a:cxn ang="0">
                <a:pos x="1188" y="1214"/>
              </a:cxn>
              <a:cxn ang="0">
                <a:pos x="1245" y="1103"/>
              </a:cxn>
              <a:cxn ang="0">
                <a:pos x="1178" y="1068"/>
              </a:cxn>
              <a:cxn ang="0">
                <a:pos x="1208" y="955"/>
              </a:cxn>
              <a:cxn ang="0">
                <a:pos x="1196" y="850"/>
              </a:cxn>
              <a:cxn ang="0">
                <a:pos x="1217" y="796"/>
              </a:cxn>
              <a:cxn ang="0">
                <a:pos x="1247" y="741"/>
              </a:cxn>
              <a:cxn ang="0">
                <a:pos x="1368" y="733"/>
              </a:cxn>
              <a:cxn ang="0">
                <a:pos x="1433" y="671"/>
              </a:cxn>
              <a:cxn ang="0">
                <a:pos x="1457" y="636"/>
              </a:cxn>
              <a:cxn ang="0">
                <a:pos x="1469" y="585"/>
              </a:cxn>
              <a:cxn ang="0">
                <a:pos x="1498" y="527"/>
              </a:cxn>
              <a:cxn ang="0">
                <a:pos x="1463" y="473"/>
              </a:cxn>
              <a:cxn ang="0">
                <a:pos x="1508" y="447"/>
              </a:cxn>
              <a:cxn ang="0">
                <a:pos x="1588" y="391"/>
              </a:cxn>
              <a:cxn ang="0">
                <a:pos x="1519" y="275"/>
              </a:cxn>
              <a:cxn ang="0">
                <a:pos x="1485" y="185"/>
              </a:cxn>
              <a:cxn ang="0">
                <a:pos x="1389" y="54"/>
              </a:cxn>
            </a:cxnLst>
            <a:rect l="0" t="0" r="r" b="b"/>
            <a:pathLst>
              <a:path w="1588" h="1649">
                <a:moveTo>
                  <a:pt x="1380" y="0"/>
                </a:moveTo>
                <a:lnTo>
                  <a:pt x="1354" y="41"/>
                </a:lnTo>
                <a:lnTo>
                  <a:pt x="1284" y="75"/>
                </a:lnTo>
                <a:lnTo>
                  <a:pt x="1223" y="94"/>
                </a:lnTo>
                <a:lnTo>
                  <a:pt x="1216" y="115"/>
                </a:lnTo>
                <a:lnTo>
                  <a:pt x="1104" y="166"/>
                </a:lnTo>
                <a:lnTo>
                  <a:pt x="1093" y="194"/>
                </a:lnTo>
                <a:lnTo>
                  <a:pt x="1044" y="232"/>
                </a:lnTo>
                <a:lnTo>
                  <a:pt x="1069" y="269"/>
                </a:lnTo>
                <a:lnTo>
                  <a:pt x="966" y="340"/>
                </a:lnTo>
                <a:lnTo>
                  <a:pt x="948" y="374"/>
                </a:lnTo>
                <a:lnTo>
                  <a:pt x="917" y="401"/>
                </a:lnTo>
                <a:lnTo>
                  <a:pt x="856" y="434"/>
                </a:lnTo>
                <a:lnTo>
                  <a:pt x="811" y="444"/>
                </a:lnTo>
                <a:lnTo>
                  <a:pt x="767" y="476"/>
                </a:lnTo>
                <a:lnTo>
                  <a:pt x="630" y="542"/>
                </a:lnTo>
                <a:lnTo>
                  <a:pt x="555" y="558"/>
                </a:lnTo>
                <a:lnTo>
                  <a:pt x="486" y="589"/>
                </a:lnTo>
                <a:lnTo>
                  <a:pt x="390" y="609"/>
                </a:lnTo>
                <a:lnTo>
                  <a:pt x="189" y="645"/>
                </a:lnTo>
                <a:lnTo>
                  <a:pt x="132" y="668"/>
                </a:lnTo>
                <a:lnTo>
                  <a:pt x="85" y="678"/>
                </a:lnTo>
                <a:lnTo>
                  <a:pt x="0" y="722"/>
                </a:lnTo>
                <a:lnTo>
                  <a:pt x="8" y="754"/>
                </a:lnTo>
                <a:lnTo>
                  <a:pt x="8" y="779"/>
                </a:lnTo>
                <a:lnTo>
                  <a:pt x="16" y="804"/>
                </a:lnTo>
                <a:lnTo>
                  <a:pt x="18" y="840"/>
                </a:lnTo>
                <a:lnTo>
                  <a:pt x="28" y="874"/>
                </a:lnTo>
                <a:lnTo>
                  <a:pt x="61" y="925"/>
                </a:lnTo>
                <a:lnTo>
                  <a:pt x="92" y="922"/>
                </a:lnTo>
                <a:lnTo>
                  <a:pt x="112" y="934"/>
                </a:lnTo>
                <a:lnTo>
                  <a:pt x="126" y="954"/>
                </a:lnTo>
                <a:lnTo>
                  <a:pt x="151" y="965"/>
                </a:lnTo>
                <a:lnTo>
                  <a:pt x="173" y="963"/>
                </a:lnTo>
                <a:lnTo>
                  <a:pt x="192" y="946"/>
                </a:lnTo>
                <a:lnTo>
                  <a:pt x="202" y="917"/>
                </a:lnTo>
                <a:lnTo>
                  <a:pt x="215" y="904"/>
                </a:lnTo>
                <a:lnTo>
                  <a:pt x="232" y="912"/>
                </a:lnTo>
                <a:lnTo>
                  <a:pt x="244" y="933"/>
                </a:lnTo>
                <a:lnTo>
                  <a:pt x="246" y="968"/>
                </a:lnTo>
                <a:lnTo>
                  <a:pt x="266" y="1020"/>
                </a:lnTo>
                <a:lnTo>
                  <a:pt x="285" y="1052"/>
                </a:lnTo>
                <a:lnTo>
                  <a:pt x="309" y="1081"/>
                </a:lnTo>
                <a:lnTo>
                  <a:pt x="325" y="1116"/>
                </a:lnTo>
                <a:lnTo>
                  <a:pt x="365" y="1145"/>
                </a:lnTo>
                <a:lnTo>
                  <a:pt x="380" y="1211"/>
                </a:lnTo>
                <a:lnTo>
                  <a:pt x="527" y="1137"/>
                </a:lnTo>
                <a:lnTo>
                  <a:pt x="525" y="1163"/>
                </a:lnTo>
                <a:lnTo>
                  <a:pt x="636" y="1284"/>
                </a:lnTo>
                <a:lnTo>
                  <a:pt x="652" y="1291"/>
                </a:lnTo>
                <a:lnTo>
                  <a:pt x="646" y="1308"/>
                </a:lnTo>
                <a:lnTo>
                  <a:pt x="665" y="1326"/>
                </a:lnTo>
                <a:lnTo>
                  <a:pt x="667" y="1349"/>
                </a:lnTo>
                <a:lnTo>
                  <a:pt x="681" y="1356"/>
                </a:lnTo>
                <a:lnTo>
                  <a:pt x="652" y="1360"/>
                </a:lnTo>
                <a:lnTo>
                  <a:pt x="645" y="1428"/>
                </a:lnTo>
                <a:lnTo>
                  <a:pt x="609" y="1487"/>
                </a:lnTo>
                <a:lnTo>
                  <a:pt x="819" y="1649"/>
                </a:lnTo>
                <a:lnTo>
                  <a:pt x="925" y="1552"/>
                </a:lnTo>
                <a:lnTo>
                  <a:pt x="1021" y="1478"/>
                </a:lnTo>
                <a:lnTo>
                  <a:pt x="1205" y="1367"/>
                </a:lnTo>
                <a:lnTo>
                  <a:pt x="1198" y="1335"/>
                </a:lnTo>
                <a:lnTo>
                  <a:pt x="1209" y="1316"/>
                </a:lnTo>
                <a:lnTo>
                  <a:pt x="1222" y="1305"/>
                </a:lnTo>
                <a:lnTo>
                  <a:pt x="1220" y="1284"/>
                </a:lnTo>
                <a:lnTo>
                  <a:pt x="1188" y="1214"/>
                </a:lnTo>
                <a:lnTo>
                  <a:pt x="1245" y="1120"/>
                </a:lnTo>
                <a:lnTo>
                  <a:pt x="1245" y="1103"/>
                </a:lnTo>
                <a:lnTo>
                  <a:pt x="1199" y="1093"/>
                </a:lnTo>
                <a:lnTo>
                  <a:pt x="1178" y="1068"/>
                </a:lnTo>
                <a:lnTo>
                  <a:pt x="1178" y="1035"/>
                </a:lnTo>
                <a:lnTo>
                  <a:pt x="1208" y="955"/>
                </a:lnTo>
                <a:lnTo>
                  <a:pt x="1230" y="903"/>
                </a:lnTo>
                <a:lnTo>
                  <a:pt x="1196" y="850"/>
                </a:lnTo>
                <a:lnTo>
                  <a:pt x="1196" y="823"/>
                </a:lnTo>
                <a:lnTo>
                  <a:pt x="1217" y="796"/>
                </a:lnTo>
                <a:lnTo>
                  <a:pt x="1240" y="781"/>
                </a:lnTo>
                <a:lnTo>
                  <a:pt x="1247" y="741"/>
                </a:lnTo>
                <a:lnTo>
                  <a:pt x="1265" y="724"/>
                </a:lnTo>
                <a:lnTo>
                  <a:pt x="1368" y="733"/>
                </a:lnTo>
                <a:lnTo>
                  <a:pt x="1397" y="685"/>
                </a:lnTo>
                <a:lnTo>
                  <a:pt x="1433" y="671"/>
                </a:lnTo>
                <a:lnTo>
                  <a:pt x="1434" y="654"/>
                </a:lnTo>
                <a:lnTo>
                  <a:pt x="1457" y="636"/>
                </a:lnTo>
                <a:lnTo>
                  <a:pt x="1457" y="610"/>
                </a:lnTo>
                <a:lnTo>
                  <a:pt x="1469" y="585"/>
                </a:lnTo>
                <a:lnTo>
                  <a:pt x="1493" y="564"/>
                </a:lnTo>
                <a:lnTo>
                  <a:pt x="1498" y="527"/>
                </a:lnTo>
                <a:lnTo>
                  <a:pt x="1485" y="508"/>
                </a:lnTo>
                <a:lnTo>
                  <a:pt x="1463" y="473"/>
                </a:lnTo>
                <a:lnTo>
                  <a:pt x="1477" y="454"/>
                </a:lnTo>
                <a:lnTo>
                  <a:pt x="1508" y="447"/>
                </a:lnTo>
                <a:lnTo>
                  <a:pt x="1543" y="452"/>
                </a:lnTo>
                <a:lnTo>
                  <a:pt x="1588" y="391"/>
                </a:lnTo>
                <a:lnTo>
                  <a:pt x="1580" y="349"/>
                </a:lnTo>
                <a:lnTo>
                  <a:pt x="1519" y="275"/>
                </a:lnTo>
                <a:lnTo>
                  <a:pt x="1513" y="221"/>
                </a:lnTo>
                <a:lnTo>
                  <a:pt x="1485" y="185"/>
                </a:lnTo>
                <a:lnTo>
                  <a:pt x="1441" y="141"/>
                </a:lnTo>
                <a:lnTo>
                  <a:pt x="1389" y="54"/>
                </a:lnTo>
                <a:lnTo>
                  <a:pt x="1380"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dirty="0">
              <a:solidFill>
                <a:srgbClr val="000000"/>
              </a:solidFill>
              <a:effectLst>
                <a:outerShdw blurRad="38100" dist="38100" dir="2700000" algn="tl">
                  <a:srgbClr val="000000">
                    <a:alpha val="43137"/>
                  </a:srgbClr>
                </a:outerShdw>
              </a:effectLst>
              <a:latin typeface="Garamond" pitchFamily="18" charset="0"/>
            </a:endParaRPr>
          </a:p>
        </p:txBody>
      </p:sp>
      <p:sp>
        <p:nvSpPr>
          <p:cNvPr id="673800" name="Freeform 8"/>
          <p:cNvSpPr>
            <a:spLocks/>
          </p:cNvSpPr>
          <p:nvPr/>
        </p:nvSpPr>
        <p:spPr bwMode="auto">
          <a:xfrm>
            <a:off x="5067300" y="2419351"/>
            <a:ext cx="1866900" cy="1128713"/>
          </a:xfrm>
          <a:custGeom>
            <a:avLst/>
            <a:gdLst/>
            <a:ahLst/>
            <a:cxnLst>
              <a:cxn ang="0">
                <a:pos x="7" y="648"/>
              </a:cxn>
              <a:cxn ang="0">
                <a:pos x="5" y="618"/>
              </a:cxn>
              <a:cxn ang="0">
                <a:pos x="35" y="578"/>
              </a:cxn>
              <a:cxn ang="0">
                <a:pos x="58" y="555"/>
              </a:cxn>
              <a:cxn ang="0">
                <a:pos x="76" y="514"/>
              </a:cxn>
              <a:cxn ang="0">
                <a:pos x="100" y="506"/>
              </a:cxn>
              <a:cxn ang="0">
                <a:pos x="138" y="468"/>
              </a:cxn>
              <a:cxn ang="0">
                <a:pos x="147" y="438"/>
              </a:cxn>
              <a:cxn ang="0">
                <a:pos x="175" y="417"/>
              </a:cxn>
              <a:cxn ang="0">
                <a:pos x="202" y="382"/>
              </a:cxn>
              <a:cxn ang="0">
                <a:pos x="211" y="369"/>
              </a:cxn>
              <a:cxn ang="0">
                <a:pos x="229" y="358"/>
              </a:cxn>
              <a:cxn ang="0">
                <a:pos x="254" y="385"/>
              </a:cxn>
              <a:cxn ang="0">
                <a:pos x="280" y="378"/>
              </a:cxn>
              <a:cxn ang="0">
                <a:pos x="279" y="357"/>
              </a:cxn>
              <a:cxn ang="0">
                <a:pos x="297" y="324"/>
              </a:cxn>
              <a:cxn ang="0">
                <a:pos x="295" y="298"/>
              </a:cxn>
              <a:cxn ang="0">
                <a:pos x="295" y="278"/>
              </a:cxn>
              <a:cxn ang="0">
                <a:pos x="298" y="260"/>
              </a:cxn>
              <a:cxn ang="0">
                <a:pos x="279" y="240"/>
              </a:cxn>
              <a:cxn ang="0">
                <a:pos x="258" y="170"/>
              </a:cxn>
              <a:cxn ang="0">
                <a:pos x="309" y="147"/>
              </a:cxn>
              <a:cxn ang="0">
                <a:pos x="334" y="130"/>
              </a:cxn>
              <a:cxn ang="0">
                <a:pos x="352" y="138"/>
              </a:cxn>
              <a:cxn ang="0">
                <a:pos x="360" y="118"/>
              </a:cxn>
              <a:cxn ang="0">
                <a:pos x="386" y="102"/>
              </a:cxn>
              <a:cxn ang="0">
                <a:pos x="388" y="63"/>
              </a:cxn>
              <a:cxn ang="0">
                <a:pos x="416" y="54"/>
              </a:cxn>
              <a:cxn ang="0">
                <a:pos x="424" y="45"/>
              </a:cxn>
              <a:cxn ang="0">
                <a:pos x="425" y="35"/>
              </a:cxn>
              <a:cxn ang="0">
                <a:pos x="445" y="14"/>
              </a:cxn>
              <a:cxn ang="0">
                <a:pos x="464" y="95"/>
              </a:cxn>
              <a:cxn ang="0">
                <a:pos x="567" y="142"/>
              </a:cxn>
              <a:cxn ang="0">
                <a:pos x="608" y="185"/>
              </a:cxn>
              <a:cxn ang="0">
                <a:pos x="627" y="188"/>
              </a:cxn>
              <a:cxn ang="0">
                <a:pos x="655" y="184"/>
              </a:cxn>
              <a:cxn ang="0">
                <a:pos x="683" y="188"/>
              </a:cxn>
              <a:cxn ang="0">
                <a:pos x="715" y="203"/>
              </a:cxn>
              <a:cxn ang="0">
                <a:pos x="757" y="231"/>
              </a:cxn>
              <a:cxn ang="0">
                <a:pos x="780" y="249"/>
              </a:cxn>
              <a:cxn ang="0">
                <a:pos x="830" y="366"/>
              </a:cxn>
              <a:cxn ang="0">
                <a:pos x="1177" y="264"/>
              </a:cxn>
              <a:cxn ang="0">
                <a:pos x="971" y="511"/>
              </a:cxn>
              <a:cxn ang="0">
                <a:pos x="906" y="538"/>
              </a:cxn>
              <a:cxn ang="0">
                <a:pos x="666" y="661"/>
              </a:cxn>
              <a:cxn ang="0">
                <a:pos x="627" y="666"/>
              </a:cxn>
              <a:cxn ang="0">
                <a:pos x="528" y="647"/>
              </a:cxn>
              <a:cxn ang="0">
                <a:pos x="414" y="711"/>
              </a:cxn>
              <a:cxn ang="0">
                <a:pos x="34" y="657"/>
              </a:cxn>
            </a:cxnLst>
            <a:rect l="0" t="0" r="r" b="b"/>
            <a:pathLst>
              <a:path w="1177" h="711">
                <a:moveTo>
                  <a:pt x="16" y="657"/>
                </a:moveTo>
                <a:lnTo>
                  <a:pt x="7" y="648"/>
                </a:lnTo>
                <a:lnTo>
                  <a:pt x="0" y="631"/>
                </a:lnTo>
                <a:lnTo>
                  <a:pt x="5" y="618"/>
                </a:lnTo>
                <a:lnTo>
                  <a:pt x="19" y="612"/>
                </a:lnTo>
                <a:lnTo>
                  <a:pt x="35" y="578"/>
                </a:lnTo>
                <a:lnTo>
                  <a:pt x="42" y="567"/>
                </a:lnTo>
                <a:lnTo>
                  <a:pt x="58" y="555"/>
                </a:lnTo>
                <a:lnTo>
                  <a:pt x="65" y="541"/>
                </a:lnTo>
                <a:lnTo>
                  <a:pt x="76" y="514"/>
                </a:lnTo>
                <a:lnTo>
                  <a:pt x="90" y="508"/>
                </a:lnTo>
                <a:lnTo>
                  <a:pt x="100" y="506"/>
                </a:lnTo>
                <a:lnTo>
                  <a:pt x="117" y="499"/>
                </a:lnTo>
                <a:lnTo>
                  <a:pt x="138" y="468"/>
                </a:lnTo>
                <a:lnTo>
                  <a:pt x="143" y="455"/>
                </a:lnTo>
                <a:lnTo>
                  <a:pt x="147" y="438"/>
                </a:lnTo>
                <a:lnTo>
                  <a:pt x="158" y="423"/>
                </a:lnTo>
                <a:lnTo>
                  <a:pt x="175" y="417"/>
                </a:lnTo>
                <a:lnTo>
                  <a:pt x="191" y="401"/>
                </a:lnTo>
                <a:lnTo>
                  <a:pt x="202" y="382"/>
                </a:lnTo>
                <a:lnTo>
                  <a:pt x="203" y="369"/>
                </a:lnTo>
                <a:lnTo>
                  <a:pt x="211" y="369"/>
                </a:lnTo>
                <a:lnTo>
                  <a:pt x="226" y="376"/>
                </a:lnTo>
                <a:lnTo>
                  <a:pt x="229" y="358"/>
                </a:lnTo>
                <a:lnTo>
                  <a:pt x="242" y="384"/>
                </a:lnTo>
                <a:lnTo>
                  <a:pt x="254" y="385"/>
                </a:lnTo>
                <a:lnTo>
                  <a:pt x="269" y="382"/>
                </a:lnTo>
                <a:lnTo>
                  <a:pt x="280" y="378"/>
                </a:lnTo>
                <a:lnTo>
                  <a:pt x="285" y="371"/>
                </a:lnTo>
                <a:lnTo>
                  <a:pt x="279" y="357"/>
                </a:lnTo>
                <a:lnTo>
                  <a:pt x="279" y="347"/>
                </a:lnTo>
                <a:lnTo>
                  <a:pt x="297" y="324"/>
                </a:lnTo>
                <a:lnTo>
                  <a:pt x="298" y="311"/>
                </a:lnTo>
                <a:lnTo>
                  <a:pt x="295" y="298"/>
                </a:lnTo>
                <a:lnTo>
                  <a:pt x="290" y="291"/>
                </a:lnTo>
                <a:lnTo>
                  <a:pt x="295" y="278"/>
                </a:lnTo>
                <a:lnTo>
                  <a:pt x="303" y="272"/>
                </a:lnTo>
                <a:lnTo>
                  <a:pt x="298" y="260"/>
                </a:lnTo>
                <a:lnTo>
                  <a:pt x="289" y="251"/>
                </a:lnTo>
                <a:lnTo>
                  <a:pt x="279" y="240"/>
                </a:lnTo>
                <a:lnTo>
                  <a:pt x="256" y="180"/>
                </a:lnTo>
                <a:lnTo>
                  <a:pt x="258" y="170"/>
                </a:lnTo>
                <a:lnTo>
                  <a:pt x="292" y="162"/>
                </a:lnTo>
                <a:lnTo>
                  <a:pt x="309" y="147"/>
                </a:lnTo>
                <a:lnTo>
                  <a:pt x="324" y="126"/>
                </a:lnTo>
                <a:lnTo>
                  <a:pt x="334" y="130"/>
                </a:lnTo>
                <a:lnTo>
                  <a:pt x="343" y="129"/>
                </a:lnTo>
                <a:lnTo>
                  <a:pt x="352" y="138"/>
                </a:lnTo>
                <a:lnTo>
                  <a:pt x="360" y="133"/>
                </a:lnTo>
                <a:lnTo>
                  <a:pt x="360" y="118"/>
                </a:lnTo>
                <a:lnTo>
                  <a:pt x="384" y="106"/>
                </a:lnTo>
                <a:lnTo>
                  <a:pt x="386" y="102"/>
                </a:lnTo>
                <a:lnTo>
                  <a:pt x="389" y="90"/>
                </a:lnTo>
                <a:lnTo>
                  <a:pt x="388" y="63"/>
                </a:lnTo>
                <a:lnTo>
                  <a:pt x="402" y="46"/>
                </a:lnTo>
                <a:lnTo>
                  <a:pt x="416" y="54"/>
                </a:lnTo>
                <a:lnTo>
                  <a:pt x="421" y="53"/>
                </a:lnTo>
                <a:lnTo>
                  <a:pt x="424" y="45"/>
                </a:lnTo>
                <a:lnTo>
                  <a:pt x="421" y="37"/>
                </a:lnTo>
                <a:lnTo>
                  <a:pt x="425" y="35"/>
                </a:lnTo>
                <a:lnTo>
                  <a:pt x="434" y="32"/>
                </a:lnTo>
                <a:lnTo>
                  <a:pt x="445" y="14"/>
                </a:lnTo>
                <a:lnTo>
                  <a:pt x="460" y="0"/>
                </a:lnTo>
                <a:lnTo>
                  <a:pt x="464" y="95"/>
                </a:lnTo>
                <a:lnTo>
                  <a:pt x="563" y="92"/>
                </a:lnTo>
                <a:lnTo>
                  <a:pt x="567" y="142"/>
                </a:lnTo>
                <a:lnTo>
                  <a:pt x="575" y="139"/>
                </a:lnTo>
                <a:lnTo>
                  <a:pt x="608" y="185"/>
                </a:lnTo>
                <a:lnTo>
                  <a:pt x="616" y="181"/>
                </a:lnTo>
                <a:lnTo>
                  <a:pt x="627" y="188"/>
                </a:lnTo>
                <a:lnTo>
                  <a:pt x="641" y="179"/>
                </a:lnTo>
                <a:lnTo>
                  <a:pt x="655" y="184"/>
                </a:lnTo>
                <a:lnTo>
                  <a:pt x="662" y="183"/>
                </a:lnTo>
                <a:lnTo>
                  <a:pt x="683" y="188"/>
                </a:lnTo>
                <a:lnTo>
                  <a:pt x="687" y="192"/>
                </a:lnTo>
                <a:lnTo>
                  <a:pt x="715" y="203"/>
                </a:lnTo>
                <a:lnTo>
                  <a:pt x="749" y="224"/>
                </a:lnTo>
                <a:lnTo>
                  <a:pt x="757" y="231"/>
                </a:lnTo>
                <a:lnTo>
                  <a:pt x="773" y="236"/>
                </a:lnTo>
                <a:lnTo>
                  <a:pt x="780" y="249"/>
                </a:lnTo>
                <a:lnTo>
                  <a:pt x="764" y="261"/>
                </a:lnTo>
                <a:lnTo>
                  <a:pt x="830" y="366"/>
                </a:lnTo>
                <a:lnTo>
                  <a:pt x="993" y="335"/>
                </a:lnTo>
                <a:lnTo>
                  <a:pt x="1177" y="264"/>
                </a:lnTo>
                <a:lnTo>
                  <a:pt x="1116" y="379"/>
                </a:lnTo>
                <a:lnTo>
                  <a:pt x="971" y="511"/>
                </a:lnTo>
                <a:lnTo>
                  <a:pt x="963" y="513"/>
                </a:lnTo>
                <a:lnTo>
                  <a:pt x="906" y="538"/>
                </a:lnTo>
                <a:lnTo>
                  <a:pt x="739" y="628"/>
                </a:lnTo>
                <a:lnTo>
                  <a:pt x="666" y="661"/>
                </a:lnTo>
                <a:lnTo>
                  <a:pt x="640" y="680"/>
                </a:lnTo>
                <a:lnTo>
                  <a:pt x="627" y="666"/>
                </a:lnTo>
                <a:lnTo>
                  <a:pt x="581" y="673"/>
                </a:lnTo>
                <a:lnTo>
                  <a:pt x="528" y="647"/>
                </a:lnTo>
                <a:lnTo>
                  <a:pt x="465" y="680"/>
                </a:lnTo>
                <a:lnTo>
                  <a:pt x="414" y="711"/>
                </a:lnTo>
                <a:lnTo>
                  <a:pt x="235" y="647"/>
                </a:lnTo>
                <a:lnTo>
                  <a:pt x="34" y="657"/>
                </a:lnTo>
                <a:lnTo>
                  <a:pt x="16" y="657"/>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01" name="Freeform 9"/>
          <p:cNvSpPr>
            <a:spLocks/>
          </p:cNvSpPr>
          <p:nvPr/>
        </p:nvSpPr>
        <p:spPr bwMode="auto">
          <a:xfrm>
            <a:off x="8407400" y="893764"/>
            <a:ext cx="1035050" cy="731837"/>
          </a:xfrm>
          <a:custGeom>
            <a:avLst/>
            <a:gdLst/>
            <a:ahLst/>
            <a:cxnLst>
              <a:cxn ang="0">
                <a:pos x="0" y="13"/>
              </a:cxn>
              <a:cxn ang="0">
                <a:pos x="36" y="462"/>
              </a:cxn>
              <a:cxn ang="0">
                <a:pos x="652" y="448"/>
              </a:cxn>
              <a:cxn ang="0">
                <a:pos x="621" y="0"/>
              </a:cxn>
              <a:cxn ang="0">
                <a:pos x="286" y="13"/>
              </a:cxn>
              <a:cxn ang="0">
                <a:pos x="0" y="13"/>
              </a:cxn>
            </a:cxnLst>
            <a:rect l="0" t="0" r="r" b="b"/>
            <a:pathLst>
              <a:path w="652" h="462">
                <a:moveTo>
                  <a:pt x="0" y="13"/>
                </a:moveTo>
                <a:lnTo>
                  <a:pt x="36" y="462"/>
                </a:lnTo>
                <a:lnTo>
                  <a:pt x="652" y="448"/>
                </a:lnTo>
                <a:lnTo>
                  <a:pt x="621" y="0"/>
                </a:lnTo>
                <a:lnTo>
                  <a:pt x="286" y="13"/>
                </a:lnTo>
                <a:lnTo>
                  <a:pt x="0" y="13"/>
                </a:lnTo>
                <a:close/>
              </a:path>
            </a:pathLst>
          </a:custGeom>
          <a:solidFill>
            <a:schemeClr val="hlink"/>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02" name="Freeform 10"/>
          <p:cNvSpPr>
            <a:spLocks/>
          </p:cNvSpPr>
          <p:nvPr/>
        </p:nvSpPr>
        <p:spPr bwMode="auto">
          <a:xfrm>
            <a:off x="9555164" y="4122738"/>
            <a:ext cx="192087" cy="190500"/>
          </a:xfrm>
          <a:custGeom>
            <a:avLst/>
            <a:gdLst/>
            <a:ahLst/>
            <a:cxnLst>
              <a:cxn ang="0">
                <a:pos x="179" y="362"/>
              </a:cxn>
              <a:cxn ang="0">
                <a:pos x="116" y="343"/>
              </a:cxn>
              <a:cxn ang="0">
                <a:pos x="77" y="311"/>
              </a:cxn>
              <a:cxn ang="0">
                <a:pos x="39" y="272"/>
              </a:cxn>
              <a:cxn ang="0">
                <a:pos x="7" y="202"/>
              </a:cxn>
              <a:cxn ang="0">
                <a:pos x="0" y="143"/>
              </a:cxn>
              <a:cxn ang="0">
                <a:pos x="5" y="85"/>
              </a:cxn>
              <a:cxn ang="0">
                <a:pos x="48" y="0"/>
              </a:cxn>
              <a:cxn ang="0">
                <a:pos x="88" y="7"/>
              </a:cxn>
              <a:cxn ang="0">
                <a:pos x="120" y="7"/>
              </a:cxn>
              <a:cxn ang="0">
                <a:pos x="179" y="0"/>
              </a:cxn>
              <a:cxn ang="0">
                <a:pos x="212" y="3"/>
              </a:cxn>
              <a:cxn ang="0">
                <a:pos x="251" y="12"/>
              </a:cxn>
              <a:cxn ang="0">
                <a:pos x="307" y="0"/>
              </a:cxn>
              <a:cxn ang="0">
                <a:pos x="332" y="30"/>
              </a:cxn>
              <a:cxn ang="0">
                <a:pos x="359" y="85"/>
              </a:cxn>
              <a:cxn ang="0">
                <a:pos x="364" y="148"/>
              </a:cxn>
              <a:cxn ang="0">
                <a:pos x="351" y="225"/>
              </a:cxn>
              <a:cxn ang="0">
                <a:pos x="311" y="293"/>
              </a:cxn>
              <a:cxn ang="0">
                <a:pos x="268" y="332"/>
              </a:cxn>
              <a:cxn ang="0">
                <a:pos x="179" y="362"/>
              </a:cxn>
            </a:cxnLst>
            <a:rect l="0" t="0" r="r" b="b"/>
            <a:pathLst>
              <a:path w="364" h="362">
                <a:moveTo>
                  <a:pt x="179" y="362"/>
                </a:moveTo>
                <a:lnTo>
                  <a:pt x="116" y="343"/>
                </a:lnTo>
                <a:lnTo>
                  <a:pt x="77" y="311"/>
                </a:lnTo>
                <a:lnTo>
                  <a:pt x="39" y="272"/>
                </a:lnTo>
                <a:lnTo>
                  <a:pt x="7" y="202"/>
                </a:lnTo>
                <a:lnTo>
                  <a:pt x="0" y="143"/>
                </a:lnTo>
                <a:lnTo>
                  <a:pt x="5" y="85"/>
                </a:lnTo>
                <a:lnTo>
                  <a:pt x="48" y="0"/>
                </a:lnTo>
                <a:lnTo>
                  <a:pt x="88" y="7"/>
                </a:lnTo>
                <a:lnTo>
                  <a:pt x="120" y="7"/>
                </a:lnTo>
                <a:lnTo>
                  <a:pt x="179" y="0"/>
                </a:lnTo>
                <a:lnTo>
                  <a:pt x="212" y="3"/>
                </a:lnTo>
                <a:lnTo>
                  <a:pt x="251" y="12"/>
                </a:lnTo>
                <a:lnTo>
                  <a:pt x="307" y="0"/>
                </a:lnTo>
                <a:lnTo>
                  <a:pt x="332" y="30"/>
                </a:lnTo>
                <a:lnTo>
                  <a:pt x="359" y="85"/>
                </a:lnTo>
                <a:lnTo>
                  <a:pt x="364" y="148"/>
                </a:lnTo>
                <a:lnTo>
                  <a:pt x="351" y="225"/>
                </a:lnTo>
                <a:lnTo>
                  <a:pt x="311" y="293"/>
                </a:lnTo>
                <a:lnTo>
                  <a:pt x="268" y="332"/>
                </a:lnTo>
                <a:lnTo>
                  <a:pt x="179" y="362"/>
                </a:lnTo>
                <a:close/>
              </a:path>
            </a:pathLst>
          </a:custGeom>
          <a:solidFill>
            <a:srgbClr val="FFFFFF"/>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03" name="Freeform 11"/>
          <p:cNvSpPr>
            <a:spLocks/>
          </p:cNvSpPr>
          <p:nvPr/>
        </p:nvSpPr>
        <p:spPr bwMode="auto">
          <a:xfrm>
            <a:off x="8915400" y="2503489"/>
            <a:ext cx="192088" cy="192087"/>
          </a:xfrm>
          <a:custGeom>
            <a:avLst/>
            <a:gdLst/>
            <a:ahLst/>
            <a:cxnLst>
              <a:cxn ang="0">
                <a:pos x="178" y="362"/>
              </a:cxn>
              <a:cxn ang="0">
                <a:pos x="115" y="343"/>
              </a:cxn>
              <a:cxn ang="0">
                <a:pos x="76" y="311"/>
              </a:cxn>
              <a:cxn ang="0">
                <a:pos x="39" y="272"/>
              </a:cxn>
              <a:cxn ang="0">
                <a:pos x="7" y="202"/>
              </a:cxn>
              <a:cxn ang="0">
                <a:pos x="0" y="143"/>
              </a:cxn>
              <a:cxn ang="0">
                <a:pos x="4" y="85"/>
              </a:cxn>
              <a:cxn ang="0">
                <a:pos x="48" y="0"/>
              </a:cxn>
              <a:cxn ang="0">
                <a:pos x="88" y="7"/>
              </a:cxn>
              <a:cxn ang="0">
                <a:pos x="120" y="7"/>
              </a:cxn>
              <a:cxn ang="0">
                <a:pos x="178" y="0"/>
              </a:cxn>
              <a:cxn ang="0">
                <a:pos x="211" y="3"/>
              </a:cxn>
              <a:cxn ang="0">
                <a:pos x="250" y="12"/>
              </a:cxn>
              <a:cxn ang="0">
                <a:pos x="306" y="0"/>
              </a:cxn>
              <a:cxn ang="0">
                <a:pos x="331" y="30"/>
              </a:cxn>
              <a:cxn ang="0">
                <a:pos x="358" y="85"/>
              </a:cxn>
              <a:cxn ang="0">
                <a:pos x="363" y="148"/>
              </a:cxn>
              <a:cxn ang="0">
                <a:pos x="350" y="225"/>
              </a:cxn>
              <a:cxn ang="0">
                <a:pos x="310" y="293"/>
              </a:cxn>
              <a:cxn ang="0">
                <a:pos x="267" y="332"/>
              </a:cxn>
              <a:cxn ang="0">
                <a:pos x="178" y="362"/>
              </a:cxn>
            </a:cxnLst>
            <a:rect l="0" t="0" r="r" b="b"/>
            <a:pathLst>
              <a:path w="363" h="362">
                <a:moveTo>
                  <a:pt x="178" y="362"/>
                </a:moveTo>
                <a:lnTo>
                  <a:pt x="115" y="343"/>
                </a:lnTo>
                <a:lnTo>
                  <a:pt x="76" y="311"/>
                </a:lnTo>
                <a:lnTo>
                  <a:pt x="39" y="272"/>
                </a:lnTo>
                <a:lnTo>
                  <a:pt x="7" y="202"/>
                </a:lnTo>
                <a:lnTo>
                  <a:pt x="0" y="143"/>
                </a:lnTo>
                <a:lnTo>
                  <a:pt x="4" y="85"/>
                </a:lnTo>
                <a:lnTo>
                  <a:pt x="48" y="0"/>
                </a:lnTo>
                <a:lnTo>
                  <a:pt x="88" y="7"/>
                </a:lnTo>
                <a:lnTo>
                  <a:pt x="120" y="7"/>
                </a:lnTo>
                <a:lnTo>
                  <a:pt x="178" y="0"/>
                </a:lnTo>
                <a:lnTo>
                  <a:pt x="211" y="3"/>
                </a:lnTo>
                <a:lnTo>
                  <a:pt x="250" y="12"/>
                </a:lnTo>
                <a:lnTo>
                  <a:pt x="306" y="0"/>
                </a:lnTo>
                <a:lnTo>
                  <a:pt x="331" y="30"/>
                </a:lnTo>
                <a:lnTo>
                  <a:pt x="358" y="85"/>
                </a:lnTo>
                <a:lnTo>
                  <a:pt x="363" y="148"/>
                </a:lnTo>
                <a:lnTo>
                  <a:pt x="350" y="225"/>
                </a:lnTo>
                <a:lnTo>
                  <a:pt x="310" y="293"/>
                </a:lnTo>
                <a:lnTo>
                  <a:pt x="267" y="332"/>
                </a:lnTo>
                <a:lnTo>
                  <a:pt x="178" y="362"/>
                </a:lnTo>
                <a:close/>
              </a:path>
            </a:pathLst>
          </a:custGeom>
          <a:solidFill>
            <a:srgbClr val="FFFFFF"/>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04" name="Freeform 12"/>
          <p:cNvSpPr>
            <a:spLocks/>
          </p:cNvSpPr>
          <p:nvPr/>
        </p:nvSpPr>
        <p:spPr bwMode="auto">
          <a:xfrm>
            <a:off x="9010650" y="2503489"/>
            <a:ext cx="96838" cy="193675"/>
          </a:xfrm>
          <a:custGeom>
            <a:avLst/>
            <a:gdLst/>
            <a:ahLst/>
            <a:cxnLst>
              <a:cxn ang="0">
                <a:pos x="0" y="372"/>
              </a:cxn>
              <a:cxn ang="0">
                <a:pos x="72" y="343"/>
              </a:cxn>
              <a:cxn ang="0">
                <a:pos x="130" y="292"/>
              </a:cxn>
              <a:cxn ang="0">
                <a:pos x="168" y="224"/>
              </a:cxn>
              <a:cxn ang="0">
                <a:pos x="183" y="145"/>
              </a:cxn>
              <a:cxn ang="0">
                <a:pos x="168" y="66"/>
              </a:cxn>
              <a:cxn ang="0">
                <a:pos x="130" y="0"/>
              </a:cxn>
            </a:cxnLst>
            <a:rect l="0" t="0" r="r" b="b"/>
            <a:pathLst>
              <a:path w="183" h="372">
                <a:moveTo>
                  <a:pt x="0" y="372"/>
                </a:moveTo>
                <a:lnTo>
                  <a:pt x="72" y="343"/>
                </a:lnTo>
                <a:lnTo>
                  <a:pt x="130" y="292"/>
                </a:lnTo>
                <a:lnTo>
                  <a:pt x="168" y="224"/>
                </a:lnTo>
                <a:lnTo>
                  <a:pt x="183" y="145"/>
                </a:lnTo>
                <a:lnTo>
                  <a:pt x="168" y="66"/>
                </a:lnTo>
                <a:lnTo>
                  <a:pt x="13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05" name="Freeform 13"/>
          <p:cNvSpPr>
            <a:spLocks/>
          </p:cNvSpPr>
          <p:nvPr/>
        </p:nvSpPr>
        <p:spPr bwMode="auto">
          <a:xfrm>
            <a:off x="9010650" y="2497139"/>
            <a:ext cx="71438" cy="7937"/>
          </a:xfrm>
          <a:custGeom>
            <a:avLst/>
            <a:gdLst/>
            <a:ahLst/>
            <a:cxnLst>
              <a:cxn ang="0">
                <a:pos x="0" y="0"/>
              </a:cxn>
              <a:cxn ang="0">
                <a:pos x="34" y="8"/>
              </a:cxn>
              <a:cxn ang="0">
                <a:pos x="72" y="11"/>
              </a:cxn>
              <a:cxn ang="0">
                <a:pos x="104" y="8"/>
              </a:cxn>
              <a:cxn ang="0">
                <a:pos x="135" y="3"/>
              </a:cxn>
            </a:cxnLst>
            <a:rect l="0" t="0" r="r" b="b"/>
            <a:pathLst>
              <a:path w="135" h="11">
                <a:moveTo>
                  <a:pt x="0" y="0"/>
                </a:moveTo>
                <a:lnTo>
                  <a:pt x="34" y="8"/>
                </a:lnTo>
                <a:lnTo>
                  <a:pt x="72" y="11"/>
                </a:lnTo>
                <a:lnTo>
                  <a:pt x="104" y="8"/>
                </a:lnTo>
                <a:lnTo>
                  <a:pt x="135" y="3"/>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06" name="Freeform 14"/>
          <p:cNvSpPr>
            <a:spLocks/>
          </p:cNvSpPr>
          <p:nvPr/>
        </p:nvSpPr>
        <p:spPr bwMode="auto">
          <a:xfrm>
            <a:off x="8940800" y="2497139"/>
            <a:ext cx="69850" cy="7937"/>
          </a:xfrm>
          <a:custGeom>
            <a:avLst/>
            <a:gdLst/>
            <a:ahLst/>
            <a:cxnLst>
              <a:cxn ang="0">
                <a:pos x="0" y="2"/>
              </a:cxn>
              <a:cxn ang="0">
                <a:pos x="32" y="9"/>
              </a:cxn>
              <a:cxn ang="0">
                <a:pos x="66" y="11"/>
              </a:cxn>
              <a:cxn ang="0">
                <a:pos x="102" y="9"/>
              </a:cxn>
              <a:cxn ang="0">
                <a:pos x="135" y="0"/>
              </a:cxn>
            </a:cxnLst>
            <a:rect l="0" t="0" r="r" b="b"/>
            <a:pathLst>
              <a:path w="135" h="11">
                <a:moveTo>
                  <a:pt x="0" y="2"/>
                </a:moveTo>
                <a:lnTo>
                  <a:pt x="32" y="9"/>
                </a:lnTo>
                <a:lnTo>
                  <a:pt x="66" y="11"/>
                </a:lnTo>
                <a:lnTo>
                  <a:pt x="102" y="9"/>
                </a:lnTo>
                <a:lnTo>
                  <a:pt x="135"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07" name="Freeform 15"/>
          <p:cNvSpPr>
            <a:spLocks/>
          </p:cNvSpPr>
          <p:nvPr/>
        </p:nvSpPr>
        <p:spPr bwMode="auto">
          <a:xfrm>
            <a:off x="8913814" y="2503489"/>
            <a:ext cx="96837" cy="193675"/>
          </a:xfrm>
          <a:custGeom>
            <a:avLst/>
            <a:gdLst/>
            <a:ahLst/>
            <a:cxnLst>
              <a:cxn ang="0">
                <a:pos x="52" y="0"/>
              </a:cxn>
              <a:cxn ang="0">
                <a:pos x="14" y="66"/>
              </a:cxn>
              <a:cxn ang="0">
                <a:pos x="0" y="146"/>
              </a:cxn>
              <a:cxn ang="0">
                <a:pos x="14" y="223"/>
              </a:cxn>
              <a:cxn ang="0">
                <a:pos x="53" y="292"/>
              </a:cxn>
              <a:cxn ang="0">
                <a:pos x="111" y="342"/>
              </a:cxn>
              <a:cxn ang="0">
                <a:pos x="184" y="372"/>
              </a:cxn>
            </a:cxnLst>
            <a:rect l="0" t="0" r="r" b="b"/>
            <a:pathLst>
              <a:path w="184" h="372">
                <a:moveTo>
                  <a:pt x="52" y="0"/>
                </a:moveTo>
                <a:lnTo>
                  <a:pt x="14" y="66"/>
                </a:lnTo>
                <a:lnTo>
                  <a:pt x="0" y="146"/>
                </a:lnTo>
                <a:lnTo>
                  <a:pt x="14" y="223"/>
                </a:lnTo>
                <a:lnTo>
                  <a:pt x="53" y="292"/>
                </a:lnTo>
                <a:lnTo>
                  <a:pt x="111" y="342"/>
                </a:lnTo>
                <a:lnTo>
                  <a:pt x="184" y="372"/>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08" name="Line 16"/>
          <p:cNvSpPr>
            <a:spLocks noChangeShapeType="1"/>
          </p:cNvSpPr>
          <p:nvPr/>
        </p:nvSpPr>
        <p:spPr bwMode="auto">
          <a:xfrm>
            <a:off x="8921751" y="2541589"/>
            <a:ext cx="180975" cy="1587"/>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09" name="Rectangle 17"/>
          <p:cNvSpPr>
            <a:spLocks noChangeArrowheads="1"/>
          </p:cNvSpPr>
          <p:nvPr/>
        </p:nvSpPr>
        <p:spPr bwMode="auto">
          <a:xfrm>
            <a:off x="8932863" y="2524125"/>
            <a:ext cx="149080"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kern="0">
                <a:solidFill>
                  <a:srgbClr val="000000"/>
                </a:solidFill>
                <a:latin typeface="Arial" charset="0"/>
              </a:rPr>
              <a:t>476</a:t>
            </a:r>
            <a:endParaRPr lang="en-US" sz="2200" kern="0">
              <a:solidFill>
                <a:srgbClr val="000000"/>
              </a:solidFill>
              <a:latin typeface="Arial" charset="0"/>
            </a:endParaRPr>
          </a:p>
        </p:txBody>
      </p:sp>
      <p:sp>
        <p:nvSpPr>
          <p:cNvPr id="673810" name="Freeform 18"/>
          <p:cNvSpPr>
            <a:spLocks/>
          </p:cNvSpPr>
          <p:nvPr/>
        </p:nvSpPr>
        <p:spPr bwMode="auto">
          <a:xfrm>
            <a:off x="4824414" y="3602038"/>
            <a:ext cx="473075" cy="1204912"/>
          </a:xfrm>
          <a:custGeom>
            <a:avLst/>
            <a:gdLst/>
            <a:ahLst/>
            <a:cxnLst>
              <a:cxn ang="0">
                <a:pos x="38" y="2277"/>
              </a:cxn>
              <a:cxn ang="0">
                <a:pos x="20" y="2220"/>
              </a:cxn>
              <a:cxn ang="0">
                <a:pos x="0" y="2116"/>
              </a:cxn>
              <a:cxn ang="0">
                <a:pos x="5" y="2089"/>
              </a:cxn>
              <a:cxn ang="0">
                <a:pos x="38" y="2036"/>
              </a:cxn>
              <a:cxn ang="0">
                <a:pos x="80" y="1956"/>
              </a:cxn>
              <a:cxn ang="0">
                <a:pos x="127" y="1843"/>
              </a:cxn>
              <a:cxn ang="0">
                <a:pos x="184" y="1674"/>
              </a:cxn>
              <a:cxn ang="0">
                <a:pos x="227" y="1541"/>
              </a:cxn>
              <a:cxn ang="0">
                <a:pos x="278" y="1320"/>
              </a:cxn>
              <a:cxn ang="0">
                <a:pos x="307" y="1179"/>
              </a:cxn>
              <a:cxn ang="0">
                <a:pos x="302" y="1084"/>
              </a:cxn>
              <a:cxn ang="0">
                <a:pos x="311" y="985"/>
              </a:cxn>
              <a:cxn ang="0">
                <a:pos x="335" y="891"/>
              </a:cxn>
              <a:cxn ang="0">
                <a:pos x="368" y="811"/>
              </a:cxn>
              <a:cxn ang="0">
                <a:pos x="424" y="745"/>
              </a:cxn>
              <a:cxn ang="0">
                <a:pos x="537" y="495"/>
              </a:cxn>
              <a:cxn ang="0">
                <a:pos x="628" y="359"/>
              </a:cxn>
              <a:cxn ang="0">
                <a:pos x="712" y="241"/>
              </a:cxn>
              <a:cxn ang="0">
                <a:pos x="835" y="71"/>
              </a:cxn>
              <a:cxn ang="0">
                <a:pos x="896" y="0"/>
              </a:cxn>
              <a:cxn ang="0">
                <a:pos x="896" y="0"/>
              </a:cxn>
            </a:cxnLst>
            <a:rect l="0" t="0" r="r" b="b"/>
            <a:pathLst>
              <a:path w="896" h="2277">
                <a:moveTo>
                  <a:pt x="38" y="2277"/>
                </a:moveTo>
                <a:lnTo>
                  <a:pt x="20" y="2220"/>
                </a:lnTo>
                <a:lnTo>
                  <a:pt x="0" y="2116"/>
                </a:lnTo>
                <a:lnTo>
                  <a:pt x="5" y="2089"/>
                </a:lnTo>
                <a:lnTo>
                  <a:pt x="38" y="2036"/>
                </a:lnTo>
                <a:lnTo>
                  <a:pt x="80" y="1956"/>
                </a:lnTo>
                <a:lnTo>
                  <a:pt x="127" y="1843"/>
                </a:lnTo>
                <a:lnTo>
                  <a:pt x="184" y="1674"/>
                </a:lnTo>
                <a:lnTo>
                  <a:pt x="227" y="1541"/>
                </a:lnTo>
                <a:lnTo>
                  <a:pt x="278" y="1320"/>
                </a:lnTo>
                <a:lnTo>
                  <a:pt x="307" y="1179"/>
                </a:lnTo>
                <a:lnTo>
                  <a:pt x="302" y="1084"/>
                </a:lnTo>
                <a:lnTo>
                  <a:pt x="311" y="985"/>
                </a:lnTo>
                <a:lnTo>
                  <a:pt x="335" y="891"/>
                </a:lnTo>
                <a:lnTo>
                  <a:pt x="368" y="811"/>
                </a:lnTo>
                <a:lnTo>
                  <a:pt x="424" y="745"/>
                </a:lnTo>
                <a:lnTo>
                  <a:pt x="537" y="495"/>
                </a:lnTo>
                <a:lnTo>
                  <a:pt x="628" y="359"/>
                </a:lnTo>
                <a:lnTo>
                  <a:pt x="712" y="241"/>
                </a:lnTo>
                <a:lnTo>
                  <a:pt x="835" y="71"/>
                </a:lnTo>
                <a:lnTo>
                  <a:pt x="896" y="0"/>
                </a:lnTo>
                <a:lnTo>
                  <a:pt x="896"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11" name="Freeform 19"/>
          <p:cNvSpPr>
            <a:spLocks/>
          </p:cNvSpPr>
          <p:nvPr/>
        </p:nvSpPr>
        <p:spPr bwMode="auto">
          <a:xfrm>
            <a:off x="4852988" y="3606800"/>
            <a:ext cx="474662" cy="1206500"/>
          </a:xfrm>
          <a:custGeom>
            <a:avLst/>
            <a:gdLst/>
            <a:ahLst/>
            <a:cxnLst>
              <a:cxn ang="0">
                <a:pos x="37" y="2277"/>
              </a:cxn>
              <a:cxn ang="0">
                <a:pos x="19" y="2219"/>
              </a:cxn>
              <a:cxn ang="0">
                <a:pos x="0" y="2115"/>
              </a:cxn>
              <a:cxn ang="0">
                <a:pos x="4" y="2088"/>
              </a:cxn>
              <a:cxn ang="0">
                <a:pos x="37" y="2036"/>
              </a:cxn>
              <a:cxn ang="0">
                <a:pos x="79" y="1956"/>
              </a:cxn>
              <a:cxn ang="0">
                <a:pos x="126" y="1842"/>
              </a:cxn>
              <a:cxn ang="0">
                <a:pos x="183" y="1673"/>
              </a:cxn>
              <a:cxn ang="0">
                <a:pos x="226" y="1541"/>
              </a:cxn>
              <a:cxn ang="0">
                <a:pos x="277" y="1319"/>
              </a:cxn>
              <a:cxn ang="0">
                <a:pos x="306" y="1179"/>
              </a:cxn>
              <a:cxn ang="0">
                <a:pos x="301" y="1084"/>
              </a:cxn>
              <a:cxn ang="0">
                <a:pos x="310" y="985"/>
              </a:cxn>
              <a:cxn ang="0">
                <a:pos x="334" y="891"/>
              </a:cxn>
              <a:cxn ang="0">
                <a:pos x="367" y="811"/>
              </a:cxn>
              <a:cxn ang="0">
                <a:pos x="423" y="745"/>
              </a:cxn>
              <a:cxn ang="0">
                <a:pos x="537" y="494"/>
              </a:cxn>
              <a:cxn ang="0">
                <a:pos x="627" y="359"/>
              </a:cxn>
              <a:cxn ang="0">
                <a:pos x="711" y="241"/>
              </a:cxn>
              <a:cxn ang="0">
                <a:pos x="834" y="71"/>
              </a:cxn>
              <a:cxn ang="0">
                <a:pos x="895" y="0"/>
              </a:cxn>
              <a:cxn ang="0">
                <a:pos x="895" y="0"/>
              </a:cxn>
            </a:cxnLst>
            <a:rect l="0" t="0" r="r" b="b"/>
            <a:pathLst>
              <a:path w="895" h="2277">
                <a:moveTo>
                  <a:pt x="37" y="2277"/>
                </a:moveTo>
                <a:lnTo>
                  <a:pt x="19" y="2219"/>
                </a:lnTo>
                <a:lnTo>
                  <a:pt x="0" y="2115"/>
                </a:lnTo>
                <a:lnTo>
                  <a:pt x="4" y="2088"/>
                </a:lnTo>
                <a:lnTo>
                  <a:pt x="37" y="2036"/>
                </a:lnTo>
                <a:lnTo>
                  <a:pt x="79" y="1956"/>
                </a:lnTo>
                <a:lnTo>
                  <a:pt x="126" y="1842"/>
                </a:lnTo>
                <a:lnTo>
                  <a:pt x="183" y="1673"/>
                </a:lnTo>
                <a:lnTo>
                  <a:pt x="226" y="1541"/>
                </a:lnTo>
                <a:lnTo>
                  <a:pt x="277" y="1319"/>
                </a:lnTo>
                <a:lnTo>
                  <a:pt x="306" y="1179"/>
                </a:lnTo>
                <a:lnTo>
                  <a:pt x="301" y="1084"/>
                </a:lnTo>
                <a:lnTo>
                  <a:pt x="310" y="985"/>
                </a:lnTo>
                <a:lnTo>
                  <a:pt x="334" y="891"/>
                </a:lnTo>
                <a:lnTo>
                  <a:pt x="367" y="811"/>
                </a:lnTo>
                <a:lnTo>
                  <a:pt x="423" y="745"/>
                </a:lnTo>
                <a:lnTo>
                  <a:pt x="537" y="494"/>
                </a:lnTo>
                <a:lnTo>
                  <a:pt x="627" y="359"/>
                </a:lnTo>
                <a:lnTo>
                  <a:pt x="711" y="241"/>
                </a:lnTo>
                <a:lnTo>
                  <a:pt x="834" y="71"/>
                </a:lnTo>
                <a:lnTo>
                  <a:pt x="895" y="0"/>
                </a:lnTo>
                <a:lnTo>
                  <a:pt x="895"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12" name="Freeform 20"/>
          <p:cNvSpPr>
            <a:spLocks/>
          </p:cNvSpPr>
          <p:nvPr/>
        </p:nvSpPr>
        <p:spPr bwMode="auto">
          <a:xfrm>
            <a:off x="4884739" y="4102101"/>
            <a:ext cx="193675" cy="193675"/>
          </a:xfrm>
          <a:custGeom>
            <a:avLst/>
            <a:gdLst/>
            <a:ahLst/>
            <a:cxnLst>
              <a:cxn ang="0">
                <a:pos x="178" y="371"/>
              </a:cxn>
              <a:cxn ang="0">
                <a:pos x="115" y="351"/>
              </a:cxn>
              <a:cxn ang="0">
                <a:pos x="76" y="319"/>
              </a:cxn>
              <a:cxn ang="0">
                <a:pos x="39" y="279"/>
              </a:cxn>
              <a:cxn ang="0">
                <a:pos x="7" y="207"/>
              </a:cxn>
              <a:cxn ang="0">
                <a:pos x="0" y="147"/>
              </a:cxn>
              <a:cxn ang="0">
                <a:pos x="4" y="87"/>
              </a:cxn>
              <a:cxn ang="0">
                <a:pos x="48" y="0"/>
              </a:cxn>
              <a:cxn ang="0">
                <a:pos x="88" y="8"/>
              </a:cxn>
              <a:cxn ang="0">
                <a:pos x="120" y="8"/>
              </a:cxn>
              <a:cxn ang="0">
                <a:pos x="178" y="0"/>
              </a:cxn>
              <a:cxn ang="0">
                <a:pos x="211" y="4"/>
              </a:cxn>
              <a:cxn ang="0">
                <a:pos x="250" y="12"/>
              </a:cxn>
              <a:cxn ang="0">
                <a:pos x="306" y="0"/>
              </a:cxn>
              <a:cxn ang="0">
                <a:pos x="331" y="31"/>
              </a:cxn>
              <a:cxn ang="0">
                <a:pos x="359" y="87"/>
              </a:cxn>
              <a:cxn ang="0">
                <a:pos x="363" y="151"/>
              </a:cxn>
              <a:cxn ang="0">
                <a:pos x="351" y="231"/>
              </a:cxn>
              <a:cxn ang="0">
                <a:pos x="311" y="299"/>
              </a:cxn>
              <a:cxn ang="0">
                <a:pos x="267" y="339"/>
              </a:cxn>
              <a:cxn ang="0">
                <a:pos x="178" y="371"/>
              </a:cxn>
            </a:cxnLst>
            <a:rect l="0" t="0" r="r" b="b"/>
            <a:pathLst>
              <a:path w="363" h="371">
                <a:moveTo>
                  <a:pt x="178" y="371"/>
                </a:moveTo>
                <a:lnTo>
                  <a:pt x="115" y="351"/>
                </a:lnTo>
                <a:lnTo>
                  <a:pt x="76" y="319"/>
                </a:lnTo>
                <a:lnTo>
                  <a:pt x="39" y="279"/>
                </a:lnTo>
                <a:lnTo>
                  <a:pt x="7" y="207"/>
                </a:lnTo>
                <a:lnTo>
                  <a:pt x="0" y="147"/>
                </a:lnTo>
                <a:lnTo>
                  <a:pt x="4" y="87"/>
                </a:lnTo>
                <a:lnTo>
                  <a:pt x="48" y="0"/>
                </a:lnTo>
                <a:lnTo>
                  <a:pt x="88" y="8"/>
                </a:lnTo>
                <a:lnTo>
                  <a:pt x="120" y="8"/>
                </a:lnTo>
                <a:lnTo>
                  <a:pt x="178" y="0"/>
                </a:lnTo>
                <a:lnTo>
                  <a:pt x="211" y="4"/>
                </a:lnTo>
                <a:lnTo>
                  <a:pt x="250" y="12"/>
                </a:lnTo>
                <a:lnTo>
                  <a:pt x="306" y="0"/>
                </a:lnTo>
                <a:lnTo>
                  <a:pt x="331" y="31"/>
                </a:lnTo>
                <a:lnTo>
                  <a:pt x="359" y="87"/>
                </a:lnTo>
                <a:lnTo>
                  <a:pt x="363" y="151"/>
                </a:lnTo>
                <a:lnTo>
                  <a:pt x="351" y="231"/>
                </a:lnTo>
                <a:lnTo>
                  <a:pt x="311" y="299"/>
                </a:lnTo>
                <a:lnTo>
                  <a:pt x="267" y="339"/>
                </a:lnTo>
                <a:lnTo>
                  <a:pt x="178" y="371"/>
                </a:lnTo>
                <a:close/>
              </a:path>
            </a:pathLst>
          </a:custGeom>
          <a:solidFill>
            <a:srgbClr val="FFFFFF"/>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13" name="Freeform 21"/>
          <p:cNvSpPr>
            <a:spLocks/>
          </p:cNvSpPr>
          <p:nvPr/>
        </p:nvSpPr>
        <p:spPr bwMode="auto">
          <a:xfrm>
            <a:off x="4979989" y="4098925"/>
            <a:ext cx="98425" cy="196850"/>
          </a:xfrm>
          <a:custGeom>
            <a:avLst/>
            <a:gdLst/>
            <a:ahLst/>
            <a:cxnLst>
              <a:cxn ang="0">
                <a:pos x="0" y="372"/>
              </a:cxn>
              <a:cxn ang="0">
                <a:pos x="72" y="342"/>
              </a:cxn>
              <a:cxn ang="0">
                <a:pos x="131" y="292"/>
              </a:cxn>
              <a:cxn ang="0">
                <a:pos x="169" y="226"/>
              </a:cxn>
              <a:cxn ang="0">
                <a:pos x="184" y="146"/>
              </a:cxn>
              <a:cxn ang="0">
                <a:pos x="169" y="66"/>
              </a:cxn>
              <a:cxn ang="0">
                <a:pos x="132" y="0"/>
              </a:cxn>
            </a:cxnLst>
            <a:rect l="0" t="0" r="r" b="b"/>
            <a:pathLst>
              <a:path w="184" h="372">
                <a:moveTo>
                  <a:pt x="0" y="372"/>
                </a:moveTo>
                <a:lnTo>
                  <a:pt x="72" y="342"/>
                </a:lnTo>
                <a:lnTo>
                  <a:pt x="131" y="292"/>
                </a:lnTo>
                <a:lnTo>
                  <a:pt x="169" y="226"/>
                </a:lnTo>
                <a:lnTo>
                  <a:pt x="184" y="146"/>
                </a:lnTo>
                <a:lnTo>
                  <a:pt x="169" y="66"/>
                </a:lnTo>
                <a:lnTo>
                  <a:pt x="132"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14" name="Freeform 22"/>
          <p:cNvSpPr>
            <a:spLocks/>
          </p:cNvSpPr>
          <p:nvPr/>
        </p:nvSpPr>
        <p:spPr bwMode="auto">
          <a:xfrm>
            <a:off x="4979989" y="4098926"/>
            <a:ext cx="73025" cy="3175"/>
          </a:xfrm>
          <a:custGeom>
            <a:avLst/>
            <a:gdLst/>
            <a:ahLst/>
            <a:cxnLst>
              <a:cxn ang="0">
                <a:pos x="0" y="0"/>
              </a:cxn>
              <a:cxn ang="0">
                <a:pos x="35" y="8"/>
              </a:cxn>
              <a:cxn ang="0">
                <a:pos x="72" y="12"/>
              </a:cxn>
              <a:cxn ang="0">
                <a:pos x="103" y="8"/>
              </a:cxn>
              <a:cxn ang="0">
                <a:pos x="134" y="4"/>
              </a:cxn>
            </a:cxnLst>
            <a:rect l="0" t="0" r="r" b="b"/>
            <a:pathLst>
              <a:path w="134" h="12">
                <a:moveTo>
                  <a:pt x="0" y="0"/>
                </a:moveTo>
                <a:lnTo>
                  <a:pt x="35" y="8"/>
                </a:lnTo>
                <a:lnTo>
                  <a:pt x="72" y="12"/>
                </a:lnTo>
                <a:lnTo>
                  <a:pt x="103" y="8"/>
                </a:lnTo>
                <a:lnTo>
                  <a:pt x="134" y="4"/>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15" name="Freeform 23"/>
          <p:cNvSpPr>
            <a:spLocks/>
          </p:cNvSpPr>
          <p:nvPr/>
        </p:nvSpPr>
        <p:spPr bwMode="auto">
          <a:xfrm>
            <a:off x="4913313" y="4098926"/>
            <a:ext cx="69850" cy="3175"/>
          </a:xfrm>
          <a:custGeom>
            <a:avLst/>
            <a:gdLst/>
            <a:ahLst/>
            <a:cxnLst>
              <a:cxn ang="0">
                <a:pos x="0" y="0"/>
              </a:cxn>
              <a:cxn ang="0">
                <a:pos x="31" y="8"/>
              </a:cxn>
              <a:cxn ang="0">
                <a:pos x="65" y="12"/>
              </a:cxn>
              <a:cxn ang="0">
                <a:pos x="99" y="8"/>
              </a:cxn>
              <a:cxn ang="0">
                <a:pos x="135" y="0"/>
              </a:cxn>
            </a:cxnLst>
            <a:rect l="0" t="0" r="r" b="b"/>
            <a:pathLst>
              <a:path w="135" h="12">
                <a:moveTo>
                  <a:pt x="0" y="0"/>
                </a:moveTo>
                <a:lnTo>
                  <a:pt x="31" y="8"/>
                </a:lnTo>
                <a:lnTo>
                  <a:pt x="65" y="12"/>
                </a:lnTo>
                <a:lnTo>
                  <a:pt x="99" y="8"/>
                </a:lnTo>
                <a:lnTo>
                  <a:pt x="135"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16" name="Freeform 24"/>
          <p:cNvSpPr>
            <a:spLocks/>
          </p:cNvSpPr>
          <p:nvPr/>
        </p:nvSpPr>
        <p:spPr bwMode="auto">
          <a:xfrm>
            <a:off x="4884739" y="4098925"/>
            <a:ext cx="98425" cy="196850"/>
          </a:xfrm>
          <a:custGeom>
            <a:avLst/>
            <a:gdLst/>
            <a:ahLst/>
            <a:cxnLst>
              <a:cxn ang="0">
                <a:pos x="51" y="0"/>
              </a:cxn>
              <a:cxn ang="0">
                <a:pos x="14" y="66"/>
              </a:cxn>
              <a:cxn ang="0">
                <a:pos x="0" y="146"/>
              </a:cxn>
              <a:cxn ang="0">
                <a:pos x="14" y="226"/>
              </a:cxn>
              <a:cxn ang="0">
                <a:pos x="52" y="292"/>
              </a:cxn>
              <a:cxn ang="0">
                <a:pos x="110" y="344"/>
              </a:cxn>
              <a:cxn ang="0">
                <a:pos x="183" y="372"/>
              </a:cxn>
            </a:cxnLst>
            <a:rect l="0" t="0" r="r" b="b"/>
            <a:pathLst>
              <a:path w="183" h="372">
                <a:moveTo>
                  <a:pt x="51" y="0"/>
                </a:moveTo>
                <a:lnTo>
                  <a:pt x="14" y="66"/>
                </a:lnTo>
                <a:lnTo>
                  <a:pt x="0" y="146"/>
                </a:lnTo>
                <a:lnTo>
                  <a:pt x="14" y="226"/>
                </a:lnTo>
                <a:lnTo>
                  <a:pt x="52" y="292"/>
                </a:lnTo>
                <a:lnTo>
                  <a:pt x="110" y="344"/>
                </a:lnTo>
                <a:lnTo>
                  <a:pt x="183" y="372"/>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17" name="Line 25"/>
          <p:cNvSpPr>
            <a:spLocks noChangeShapeType="1"/>
          </p:cNvSpPr>
          <p:nvPr/>
        </p:nvSpPr>
        <p:spPr bwMode="auto">
          <a:xfrm>
            <a:off x="4891089" y="4138614"/>
            <a:ext cx="180975" cy="1587"/>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18" name="Rectangle 26"/>
          <p:cNvSpPr>
            <a:spLocks noChangeArrowheads="1"/>
          </p:cNvSpPr>
          <p:nvPr/>
        </p:nvSpPr>
        <p:spPr bwMode="auto">
          <a:xfrm>
            <a:off x="4926013" y="4125914"/>
            <a:ext cx="115416" cy="123111"/>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800" kern="0">
                <a:solidFill>
                  <a:srgbClr val="000000"/>
                </a:solidFill>
                <a:latin typeface="Arial" charset="0"/>
              </a:rPr>
              <a:t>99</a:t>
            </a:r>
            <a:endParaRPr lang="en-US" sz="2200" kern="0">
              <a:solidFill>
                <a:srgbClr val="000000"/>
              </a:solidFill>
              <a:latin typeface="Arial" charset="0"/>
            </a:endParaRPr>
          </a:p>
        </p:txBody>
      </p:sp>
      <p:sp>
        <p:nvSpPr>
          <p:cNvPr id="673819" name="Freeform 27"/>
          <p:cNvSpPr>
            <a:spLocks/>
          </p:cNvSpPr>
          <p:nvPr/>
        </p:nvSpPr>
        <p:spPr bwMode="auto">
          <a:xfrm>
            <a:off x="1752601" y="4830763"/>
            <a:ext cx="950913" cy="615950"/>
          </a:xfrm>
          <a:custGeom>
            <a:avLst/>
            <a:gdLst/>
            <a:ahLst/>
            <a:cxnLst>
              <a:cxn ang="0">
                <a:pos x="1458" y="177"/>
              </a:cxn>
              <a:cxn ang="0">
                <a:pos x="1396" y="133"/>
              </a:cxn>
              <a:cxn ang="0">
                <a:pos x="1407" y="88"/>
              </a:cxn>
              <a:cxn ang="0">
                <a:pos x="1342" y="64"/>
              </a:cxn>
              <a:cxn ang="0">
                <a:pos x="1169" y="124"/>
              </a:cxn>
              <a:cxn ang="0">
                <a:pos x="1004" y="61"/>
              </a:cxn>
              <a:cxn ang="0">
                <a:pos x="806" y="57"/>
              </a:cxn>
              <a:cxn ang="0">
                <a:pos x="726" y="29"/>
              </a:cxn>
              <a:cxn ang="0">
                <a:pos x="668" y="0"/>
              </a:cxn>
              <a:cxn ang="0">
                <a:pos x="641" y="36"/>
              </a:cxn>
              <a:cxn ang="0">
                <a:pos x="574" y="64"/>
              </a:cxn>
              <a:cxn ang="0">
                <a:pos x="401" y="124"/>
              </a:cxn>
              <a:cxn ang="0">
                <a:pos x="312" y="168"/>
              </a:cxn>
              <a:cxn ang="0">
                <a:pos x="236" y="172"/>
              </a:cxn>
              <a:cxn ang="0">
                <a:pos x="179" y="210"/>
              </a:cxn>
              <a:cxn ang="0">
                <a:pos x="139" y="249"/>
              </a:cxn>
              <a:cxn ang="0">
                <a:pos x="104" y="220"/>
              </a:cxn>
              <a:cxn ang="0">
                <a:pos x="61" y="220"/>
              </a:cxn>
              <a:cxn ang="0">
                <a:pos x="0" y="1112"/>
              </a:cxn>
              <a:cxn ang="0">
                <a:pos x="1784" y="1120"/>
              </a:cxn>
              <a:cxn ang="0">
                <a:pos x="1784" y="1056"/>
              </a:cxn>
              <a:cxn ang="0">
                <a:pos x="1713" y="1004"/>
              </a:cxn>
              <a:cxn ang="0">
                <a:pos x="1721" y="923"/>
              </a:cxn>
              <a:cxn ang="0">
                <a:pos x="1784" y="871"/>
              </a:cxn>
              <a:cxn ang="0">
                <a:pos x="1753" y="767"/>
              </a:cxn>
              <a:cxn ang="0">
                <a:pos x="1727" y="708"/>
              </a:cxn>
              <a:cxn ang="0">
                <a:pos x="1710" y="674"/>
              </a:cxn>
              <a:cxn ang="0">
                <a:pos x="1736" y="623"/>
              </a:cxn>
              <a:cxn ang="0">
                <a:pos x="1745" y="588"/>
              </a:cxn>
              <a:cxn ang="0">
                <a:pos x="1765" y="535"/>
              </a:cxn>
              <a:cxn ang="0">
                <a:pos x="1751" y="424"/>
              </a:cxn>
              <a:cxn ang="0">
                <a:pos x="1656" y="283"/>
              </a:cxn>
              <a:cxn ang="0">
                <a:pos x="1578" y="283"/>
              </a:cxn>
              <a:cxn ang="0">
                <a:pos x="1512" y="250"/>
              </a:cxn>
              <a:cxn ang="0">
                <a:pos x="1512" y="168"/>
              </a:cxn>
            </a:cxnLst>
            <a:rect l="0" t="0" r="r" b="b"/>
            <a:pathLst>
              <a:path w="1797" h="1161">
                <a:moveTo>
                  <a:pt x="1512" y="168"/>
                </a:moveTo>
                <a:lnTo>
                  <a:pt x="1458" y="177"/>
                </a:lnTo>
                <a:lnTo>
                  <a:pt x="1400" y="168"/>
                </a:lnTo>
                <a:lnTo>
                  <a:pt x="1396" y="133"/>
                </a:lnTo>
                <a:lnTo>
                  <a:pt x="1408" y="113"/>
                </a:lnTo>
                <a:lnTo>
                  <a:pt x="1407" y="88"/>
                </a:lnTo>
                <a:lnTo>
                  <a:pt x="1382" y="66"/>
                </a:lnTo>
                <a:lnTo>
                  <a:pt x="1342" y="64"/>
                </a:lnTo>
                <a:lnTo>
                  <a:pt x="1274" y="115"/>
                </a:lnTo>
                <a:lnTo>
                  <a:pt x="1169" y="124"/>
                </a:lnTo>
                <a:lnTo>
                  <a:pt x="1089" y="97"/>
                </a:lnTo>
                <a:lnTo>
                  <a:pt x="1004" y="61"/>
                </a:lnTo>
                <a:lnTo>
                  <a:pt x="885" y="57"/>
                </a:lnTo>
                <a:lnTo>
                  <a:pt x="806" y="57"/>
                </a:lnTo>
                <a:lnTo>
                  <a:pt x="745" y="53"/>
                </a:lnTo>
                <a:lnTo>
                  <a:pt x="726" y="29"/>
                </a:lnTo>
                <a:lnTo>
                  <a:pt x="699" y="4"/>
                </a:lnTo>
                <a:lnTo>
                  <a:pt x="668" y="0"/>
                </a:lnTo>
                <a:lnTo>
                  <a:pt x="646" y="11"/>
                </a:lnTo>
                <a:lnTo>
                  <a:pt x="641" y="36"/>
                </a:lnTo>
                <a:lnTo>
                  <a:pt x="629" y="55"/>
                </a:lnTo>
                <a:lnTo>
                  <a:pt x="574" y="64"/>
                </a:lnTo>
                <a:lnTo>
                  <a:pt x="457" y="95"/>
                </a:lnTo>
                <a:lnTo>
                  <a:pt x="401" y="124"/>
                </a:lnTo>
                <a:lnTo>
                  <a:pt x="355" y="161"/>
                </a:lnTo>
                <a:lnTo>
                  <a:pt x="312" y="168"/>
                </a:lnTo>
                <a:lnTo>
                  <a:pt x="272" y="165"/>
                </a:lnTo>
                <a:lnTo>
                  <a:pt x="236" y="172"/>
                </a:lnTo>
                <a:lnTo>
                  <a:pt x="200" y="186"/>
                </a:lnTo>
                <a:lnTo>
                  <a:pt x="179" y="210"/>
                </a:lnTo>
                <a:lnTo>
                  <a:pt x="168" y="234"/>
                </a:lnTo>
                <a:lnTo>
                  <a:pt x="139" y="249"/>
                </a:lnTo>
                <a:lnTo>
                  <a:pt x="115" y="238"/>
                </a:lnTo>
                <a:lnTo>
                  <a:pt x="104" y="220"/>
                </a:lnTo>
                <a:lnTo>
                  <a:pt x="98" y="214"/>
                </a:lnTo>
                <a:lnTo>
                  <a:pt x="61" y="220"/>
                </a:lnTo>
                <a:lnTo>
                  <a:pt x="28" y="201"/>
                </a:lnTo>
                <a:lnTo>
                  <a:pt x="0" y="1112"/>
                </a:lnTo>
                <a:lnTo>
                  <a:pt x="1760" y="1161"/>
                </a:lnTo>
                <a:lnTo>
                  <a:pt x="1784" y="1120"/>
                </a:lnTo>
                <a:lnTo>
                  <a:pt x="1797" y="1084"/>
                </a:lnTo>
                <a:lnTo>
                  <a:pt x="1784" y="1056"/>
                </a:lnTo>
                <a:lnTo>
                  <a:pt x="1745" y="1040"/>
                </a:lnTo>
                <a:lnTo>
                  <a:pt x="1713" y="1004"/>
                </a:lnTo>
                <a:lnTo>
                  <a:pt x="1710" y="948"/>
                </a:lnTo>
                <a:lnTo>
                  <a:pt x="1721" y="923"/>
                </a:lnTo>
                <a:lnTo>
                  <a:pt x="1761" y="908"/>
                </a:lnTo>
                <a:lnTo>
                  <a:pt x="1784" y="871"/>
                </a:lnTo>
                <a:lnTo>
                  <a:pt x="1776" y="840"/>
                </a:lnTo>
                <a:lnTo>
                  <a:pt x="1753" y="767"/>
                </a:lnTo>
                <a:lnTo>
                  <a:pt x="1746" y="717"/>
                </a:lnTo>
                <a:lnTo>
                  <a:pt x="1727" y="708"/>
                </a:lnTo>
                <a:lnTo>
                  <a:pt x="1707" y="690"/>
                </a:lnTo>
                <a:lnTo>
                  <a:pt x="1710" y="674"/>
                </a:lnTo>
                <a:lnTo>
                  <a:pt x="1735" y="659"/>
                </a:lnTo>
                <a:lnTo>
                  <a:pt x="1736" y="623"/>
                </a:lnTo>
                <a:lnTo>
                  <a:pt x="1728" y="605"/>
                </a:lnTo>
                <a:lnTo>
                  <a:pt x="1745" y="588"/>
                </a:lnTo>
                <a:lnTo>
                  <a:pt x="1769" y="570"/>
                </a:lnTo>
                <a:lnTo>
                  <a:pt x="1765" y="535"/>
                </a:lnTo>
                <a:lnTo>
                  <a:pt x="1742" y="468"/>
                </a:lnTo>
                <a:lnTo>
                  <a:pt x="1751" y="424"/>
                </a:lnTo>
                <a:lnTo>
                  <a:pt x="1690" y="305"/>
                </a:lnTo>
                <a:lnTo>
                  <a:pt x="1656" y="283"/>
                </a:lnTo>
                <a:lnTo>
                  <a:pt x="1618" y="275"/>
                </a:lnTo>
                <a:lnTo>
                  <a:pt x="1578" y="283"/>
                </a:lnTo>
                <a:lnTo>
                  <a:pt x="1538" y="278"/>
                </a:lnTo>
                <a:lnTo>
                  <a:pt x="1512" y="250"/>
                </a:lnTo>
                <a:lnTo>
                  <a:pt x="1509" y="203"/>
                </a:lnTo>
                <a:lnTo>
                  <a:pt x="1512" y="168"/>
                </a:lnTo>
                <a:close/>
              </a:path>
            </a:pathLst>
          </a:custGeom>
          <a:solidFill>
            <a:schemeClr val="hlink"/>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0" name="Freeform 28"/>
          <p:cNvSpPr>
            <a:spLocks/>
          </p:cNvSpPr>
          <p:nvPr/>
        </p:nvSpPr>
        <p:spPr bwMode="auto">
          <a:xfrm>
            <a:off x="2544764" y="4614863"/>
            <a:ext cx="1101725" cy="844550"/>
          </a:xfrm>
          <a:custGeom>
            <a:avLst/>
            <a:gdLst/>
            <a:ahLst/>
            <a:cxnLst>
              <a:cxn ang="0">
                <a:pos x="275" y="1526"/>
              </a:cxn>
              <a:cxn ang="0">
                <a:pos x="275" y="1464"/>
              </a:cxn>
              <a:cxn ang="0">
                <a:pos x="205" y="1411"/>
              </a:cxn>
              <a:cxn ang="0">
                <a:pos x="213" y="1329"/>
              </a:cxn>
              <a:cxn ang="0">
                <a:pos x="275" y="1277"/>
              </a:cxn>
              <a:cxn ang="0">
                <a:pos x="244" y="1173"/>
              </a:cxn>
              <a:cxn ang="0">
                <a:pos x="218" y="1114"/>
              </a:cxn>
              <a:cxn ang="0">
                <a:pos x="201" y="1081"/>
              </a:cxn>
              <a:cxn ang="0">
                <a:pos x="227" y="1031"/>
              </a:cxn>
              <a:cxn ang="0">
                <a:pos x="236" y="995"/>
              </a:cxn>
              <a:cxn ang="0">
                <a:pos x="257" y="941"/>
              </a:cxn>
              <a:cxn ang="0">
                <a:pos x="242" y="831"/>
              </a:cxn>
              <a:cxn ang="0">
                <a:pos x="147" y="689"/>
              </a:cxn>
              <a:cxn ang="0">
                <a:pos x="69" y="689"/>
              </a:cxn>
              <a:cxn ang="0">
                <a:pos x="3" y="656"/>
              </a:cxn>
              <a:cxn ang="0">
                <a:pos x="3" y="575"/>
              </a:cxn>
              <a:cxn ang="0">
                <a:pos x="43" y="501"/>
              </a:cxn>
              <a:cxn ang="0">
                <a:pos x="102" y="462"/>
              </a:cxn>
              <a:cxn ang="0">
                <a:pos x="154" y="513"/>
              </a:cxn>
              <a:cxn ang="0">
                <a:pos x="229" y="504"/>
              </a:cxn>
              <a:cxn ang="0">
                <a:pos x="342" y="424"/>
              </a:cxn>
              <a:cxn ang="0">
                <a:pos x="355" y="360"/>
              </a:cxn>
              <a:cxn ang="0">
                <a:pos x="379" y="291"/>
              </a:cxn>
              <a:cxn ang="0">
                <a:pos x="321" y="224"/>
              </a:cxn>
              <a:cxn ang="0">
                <a:pos x="422" y="222"/>
              </a:cxn>
              <a:cxn ang="0">
                <a:pos x="504" y="165"/>
              </a:cxn>
              <a:cxn ang="0">
                <a:pos x="373" y="24"/>
              </a:cxn>
              <a:cxn ang="0">
                <a:pos x="788" y="42"/>
              </a:cxn>
              <a:cxn ang="0">
                <a:pos x="905" y="113"/>
              </a:cxn>
              <a:cxn ang="0">
                <a:pos x="1003" y="137"/>
              </a:cxn>
              <a:cxn ang="0">
                <a:pos x="1091" y="194"/>
              </a:cxn>
              <a:cxn ang="0">
                <a:pos x="1158" y="184"/>
              </a:cxn>
              <a:cxn ang="0">
                <a:pos x="1219" y="208"/>
              </a:cxn>
              <a:cxn ang="0">
                <a:pos x="1259" y="152"/>
              </a:cxn>
              <a:cxn ang="0">
                <a:pos x="1381" y="90"/>
              </a:cxn>
              <a:cxn ang="0">
                <a:pos x="1457" y="29"/>
              </a:cxn>
              <a:cxn ang="0">
                <a:pos x="1547" y="0"/>
              </a:cxn>
              <a:cxn ang="0">
                <a:pos x="1663" y="85"/>
              </a:cxn>
              <a:cxn ang="0">
                <a:pos x="1779" y="161"/>
              </a:cxn>
              <a:cxn ang="0">
                <a:pos x="1904" y="264"/>
              </a:cxn>
              <a:cxn ang="0">
                <a:pos x="1968" y="392"/>
              </a:cxn>
              <a:cxn ang="0">
                <a:pos x="2037" y="389"/>
              </a:cxn>
              <a:cxn ang="0">
                <a:pos x="1771" y="922"/>
              </a:cxn>
              <a:cxn ang="0">
                <a:pos x="1826" y="1164"/>
              </a:cxn>
              <a:cxn ang="0">
                <a:pos x="1854" y="1298"/>
              </a:cxn>
              <a:cxn ang="0">
                <a:pos x="1895" y="1361"/>
              </a:cxn>
              <a:cxn ang="0">
                <a:pos x="1826" y="1349"/>
              </a:cxn>
              <a:cxn ang="0">
                <a:pos x="1792" y="1387"/>
              </a:cxn>
              <a:cxn ang="0">
                <a:pos x="1779" y="1462"/>
              </a:cxn>
              <a:cxn ang="0">
                <a:pos x="1778" y="1599"/>
              </a:cxn>
            </a:cxnLst>
            <a:rect l="0" t="0" r="r" b="b"/>
            <a:pathLst>
              <a:path w="2088" h="1599">
                <a:moveTo>
                  <a:pt x="251" y="1569"/>
                </a:moveTo>
                <a:lnTo>
                  <a:pt x="275" y="1526"/>
                </a:lnTo>
                <a:lnTo>
                  <a:pt x="288" y="1491"/>
                </a:lnTo>
                <a:lnTo>
                  <a:pt x="275" y="1464"/>
                </a:lnTo>
                <a:lnTo>
                  <a:pt x="236" y="1448"/>
                </a:lnTo>
                <a:lnTo>
                  <a:pt x="205" y="1411"/>
                </a:lnTo>
                <a:lnTo>
                  <a:pt x="201" y="1354"/>
                </a:lnTo>
                <a:lnTo>
                  <a:pt x="213" y="1329"/>
                </a:lnTo>
                <a:lnTo>
                  <a:pt x="252" y="1315"/>
                </a:lnTo>
                <a:lnTo>
                  <a:pt x="275" y="1277"/>
                </a:lnTo>
                <a:lnTo>
                  <a:pt x="267" y="1248"/>
                </a:lnTo>
                <a:lnTo>
                  <a:pt x="244" y="1173"/>
                </a:lnTo>
                <a:lnTo>
                  <a:pt x="238" y="1124"/>
                </a:lnTo>
                <a:lnTo>
                  <a:pt x="218" y="1114"/>
                </a:lnTo>
                <a:lnTo>
                  <a:pt x="198" y="1096"/>
                </a:lnTo>
                <a:lnTo>
                  <a:pt x="201" y="1081"/>
                </a:lnTo>
                <a:lnTo>
                  <a:pt x="226" y="1066"/>
                </a:lnTo>
                <a:lnTo>
                  <a:pt x="227" y="1031"/>
                </a:lnTo>
                <a:lnTo>
                  <a:pt x="219" y="1012"/>
                </a:lnTo>
                <a:lnTo>
                  <a:pt x="236" y="995"/>
                </a:lnTo>
                <a:lnTo>
                  <a:pt x="260" y="976"/>
                </a:lnTo>
                <a:lnTo>
                  <a:pt x="257" y="941"/>
                </a:lnTo>
                <a:lnTo>
                  <a:pt x="233" y="875"/>
                </a:lnTo>
                <a:lnTo>
                  <a:pt x="242" y="831"/>
                </a:lnTo>
                <a:lnTo>
                  <a:pt x="181" y="712"/>
                </a:lnTo>
                <a:lnTo>
                  <a:pt x="147" y="689"/>
                </a:lnTo>
                <a:lnTo>
                  <a:pt x="110" y="681"/>
                </a:lnTo>
                <a:lnTo>
                  <a:pt x="69" y="689"/>
                </a:lnTo>
                <a:lnTo>
                  <a:pt x="29" y="686"/>
                </a:lnTo>
                <a:lnTo>
                  <a:pt x="3" y="656"/>
                </a:lnTo>
                <a:lnTo>
                  <a:pt x="0" y="610"/>
                </a:lnTo>
                <a:lnTo>
                  <a:pt x="3" y="575"/>
                </a:lnTo>
                <a:lnTo>
                  <a:pt x="49" y="560"/>
                </a:lnTo>
                <a:lnTo>
                  <a:pt x="43" y="501"/>
                </a:lnTo>
                <a:lnTo>
                  <a:pt x="52" y="469"/>
                </a:lnTo>
                <a:lnTo>
                  <a:pt x="102" y="462"/>
                </a:lnTo>
                <a:lnTo>
                  <a:pt x="136" y="471"/>
                </a:lnTo>
                <a:lnTo>
                  <a:pt x="154" y="513"/>
                </a:lnTo>
                <a:lnTo>
                  <a:pt x="176" y="531"/>
                </a:lnTo>
                <a:lnTo>
                  <a:pt x="229" y="504"/>
                </a:lnTo>
                <a:lnTo>
                  <a:pt x="268" y="447"/>
                </a:lnTo>
                <a:lnTo>
                  <a:pt x="342" y="424"/>
                </a:lnTo>
                <a:lnTo>
                  <a:pt x="381" y="402"/>
                </a:lnTo>
                <a:lnTo>
                  <a:pt x="355" y="360"/>
                </a:lnTo>
                <a:lnTo>
                  <a:pt x="363" y="319"/>
                </a:lnTo>
                <a:lnTo>
                  <a:pt x="379" y="291"/>
                </a:lnTo>
                <a:lnTo>
                  <a:pt x="350" y="258"/>
                </a:lnTo>
                <a:lnTo>
                  <a:pt x="321" y="224"/>
                </a:lnTo>
                <a:lnTo>
                  <a:pt x="352" y="211"/>
                </a:lnTo>
                <a:lnTo>
                  <a:pt x="422" y="222"/>
                </a:lnTo>
                <a:lnTo>
                  <a:pt x="491" y="211"/>
                </a:lnTo>
                <a:lnTo>
                  <a:pt x="504" y="165"/>
                </a:lnTo>
                <a:lnTo>
                  <a:pt x="476" y="92"/>
                </a:lnTo>
                <a:lnTo>
                  <a:pt x="373" y="24"/>
                </a:lnTo>
                <a:lnTo>
                  <a:pt x="404" y="30"/>
                </a:lnTo>
                <a:lnTo>
                  <a:pt x="788" y="42"/>
                </a:lnTo>
                <a:lnTo>
                  <a:pt x="858" y="95"/>
                </a:lnTo>
                <a:lnTo>
                  <a:pt x="905" y="113"/>
                </a:lnTo>
                <a:lnTo>
                  <a:pt x="955" y="103"/>
                </a:lnTo>
                <a:lnTo>
                  <a:pt x="1003" y="137"/>
                </a:lnTo>
                <a:lnTo>
                  <a:pt x="1062" y="186"/>
                </a:lnTo>
                <a:lnTo>
                  <a:pt x="1091" y="194"/>
                </a:lnTo>
                <a:lnTo>
                  <a:pt x="1125" y="179"/>
                </a:lnTo>
                <a:lnTo>
                  <a:pt x="1158" y="184"/>
                </a:lnTo>
                <a:lnTo>
                  <a:pt x="1191" y="207"/>
                </a:lnTo>
                <a:lnTo>
                  <a:pt x="1219" y="208"/>
                </a:lnTo>
                <a:lnTo>
                  <a:pt x="1230" y="181"/>
                </a:lnTo>
                <a:lnTo>
                  <a:pt x="1259" y="152"/>
                </a:lnTo>
                <a:lnTo>
                  <a:pt x="1334" y="125"/>
                </a:lnTo>
                <a:lnTo>
                  <a:pt x="1381" y="90"/>
                </a:lnTo>
                <a:lnTo>
                  <a:pt x="1421" y="56"/>
                </a:lnTo>
                <a:lnTo>
                  <a:pt x="1457" y="29"/>
                </a:lnTo>
                <a:lnTo>
                  <a:pt x="1505" y="6"/>
                </a:lnTo>
                <a:lnTo>
                  <a:pt x="1547" y="0"/>
                </a:lnTo>
                <a:lnTo>
                  <a:pt x="1639" y="47"/>
                </a:lnTo>
                <a:lnTo>
                  <a:pt x="1663" y="85"/>
                </a:lnTo>
                <a:lnTo>
                  <a:pt x="1731" y="142"/>
                </a:lnTo>
                <a:lnTo>
                  <a:pt x="1779" y="161"/>
                </a:lnTo>
                <a:lnTo>
                  <a:pt x="1803" y="203"/>
                </a:lnTo>
                <a:lnTo>
                  <a:pt x="1904" y="264"/>
                </a:lnTo>
                <a:lnTo>
                  <a:pt x="1935" y="354"/>
                </a:lnTo>
                <a:lnTo>
                  <a:pt x="1968" y="392"/>
                </a:lnTo>
                <a:lnTo>
                  <a:pt x="2005" y="392"/>
                </a:lnTo>
                <a:lnTo>
                  <a:pt x="2037" y="389"/>
                </a:lnTo>
                <a:lnTo>
                  <a:pt x="2088" y="398"/>
                </a:lnTo>
                <a:lnTo>
                  <a:pt x="1771" y="922"/>
                </a:lnTo>
                <a:lnTo>
                  <a:pt x="1717" y="1093"/>
                </a:lnTo>
                <a:lnTo>
                  <a:pt x="1826" y="1164"/>
                </a:lnTo>
                <a:lnTo>
                  <a:pt x="1856" y="1213"/>
                </a:lnTo>
                <a:lnTo>
                  <a:pt x="1854" y="1298"/>
                </a:lnTo>
                <a:lnTo>
                  <a:pt x="1878" y="1340"/>
                </a:lnTo>
                <a:lnTo>
                  <a:pt x="1895" y="1361"/>
                </a:lnTo>
                <a:lnTo>
                  <a:pt x="1886" y="1376"/>
                </a:lnTo>
                <a:lnTo>
                  <a:pt x="1826" y="1349"/>
                </a:lnTo>
                <a:lnTo>
                  <a:pt x="1806" y="1376"/>
                </a:lnTo>
                <a:lnTo>
                  <a:pt x="1792" y="1387"/>
                </a:lnTo>
                <a:lnTo>
                  <a:pt x="1819" y="1422"/>
                </a:lnTo>
                <a:lnTo>
                  <a:pt x="1779" y="1462"/>
                </a:lnTo>
                <a:lnTo>
                  <a:pt x="1764" y="1548"/>
                </a:lnTo>
                <a:lnTo>
                  <a:pt x="1778" y="1599"/>
                </a:lnTo>
                <a:lnTo>
                  <a:pt x="251" y="1569"/>
                </a:lnTo>
                <a:close/>
              </a:path>
            </a:pathLst>
          </a:custGeom>
          <a:solidFill>
            <a:srgbClr val="000099"/>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1" name="Freeform 29"/>
          <p:cNvSpPr>
            <a:spLocks/>
          </p:cNvSpPr>
          <p:nvPr/>
        </p:nvSpPr>
        <p:spPr bwMode="auto">
          <a:xfrm>
            <a:off x="3452814" y="4344988"/>
            <a:ext cx="1184275" cy="1128712"/>
          </a:xfrm>
          <a:custGeom>
            <a:avLst/>
            <a:gdLst/>
            <a:ahLst/>
            <a:cxnLst>
              <a:cxn ang="0">
                <a:pos x="61" y="2112"/>
              </a:cxn>
              <a:cxn ang="0">
                <a:pos x="48" y="2062"/>
              </a:cxn>
              <a:cxn ang="0">
                <a:pos x="62" y="1976"/>
              </a:cxn>
              <a:cxn ang="0">
                <a:pos x="102" y="1936"/>
              </a:cxn>
              <a:cxn ang="0">
                <a:pos x="75" y="1901"/>
              </a:cxn>
              <a:cxn ang="0">
                <a:pos x="90" y="1889"/>
              </a:cxn>
              <a:cxn ang="0">
                <a:pos x="109" y="1862"/>
              </a:cxn>
              <a:cxn ang="0">
                <a:pos x="169" y="1889"/>
              </a:cxn>
              <a:cxn ang="0">
                <a:pos x="178" y="1875"/>
              </a:cxn>
              <a:cxn ang="0">
                <a:pos x="161" y="1853"/>
              </a:cxn>
              <a:cxn ang="0">
                <a:pos x="137" y="1812"/>
              </a:cxn>
              <a:cxn ang="0">
                <a:pos x="139" y="1727"/>
              </a:cxn>
              <a:cxn ang="0">
                <a:pos x="109" y="1678"/>
              </a:cxn>
              <a:cxn ang="0">
                <a:pos x="0" y="1607"/>
              </a:cxn>
              <a:cxn ang="0">
                <a:pos x="55" y="1436"/>
              </a:cxn>
              <a:cxn ang="0">
                <a:pos x="371" y="912"/>
              </a:cxn>
              <a:cxn ang="0">
                <a:pos x="441" y="809"/>
              </a:cxn>
              <a:cxn ang="0">
                <a:pos x="462" y="769"/>
              </a:cxn>
              <a:cxn ang="0">
                <a:pos x="518" y="721"/>
              </a:cxn>
              <a:cxn ang="0">
                <a:pos x="564" y="693"/>
              </a:cxn>
              <a:cxn ang="0">
                <a:pos x="583" y="652"/>
              </a:cxn>
              <a:cxn ang="0">
                <a:pos x="617" y="626"/>
              </a:cxn>
              <a:cxn ang="0">
                <a:pos x="652" y="628"/>
              </a:cxn>
              <a:cxn ang="0">
                <a:pos x="663" y="656"/>
              </a:cxn>
              <a:cxn ang="0">
                <a:pos x="681" y="652"/>
              </a:cxn>
              <a:cxn ang="0">
                <a:pos x="714" y="619"/>
              </a:cxn>
              <a:cxn ang="0">
                <a:pos x="742" y="571"/>
              </a:cxn>
              <a:cxn ang="0">
                <a:pos x="756" y="496"/>
              </a:cxn>
              <a:cxn ang="0">
                <a:pos x="774" y="472"/>
              </a:cxn>
              <a:cxn ang="0">
                <a:pos x="790" y="464"/>
              </a:cxn>
              <a:cxn ang="0">
                <a:pos x="811" y="444"/>
              </a:cxn>
              <a:cxn ang="0">
                <a:pos x="815" y="410"/>
              </a:cxn>
              <a:cxn ang="0">
                <a:pos x="827" y="397"/>
              </a:cxn>
              <a:cxn ang="0">
                <a:pos x="846" y="394"/>
              </a:cxn>
              <a:cxn ang="0">
                <a:pos x="863" y="359"/>
              </a:cxn>
              <a:cxn ang="0">
                <a:pos x="868" y="315"/>
              </a:cxn>
              <a:cxn ang="0">
                <a:pos x="884" y="307"/>
              </a:cxn>
              <a:cxn ang="0">
                <a:pos x="903" y="289"/>
              </a:cxn>
              <a:cxn ang="0">
                <a:pos x="922" y="260"/>
              </a:cxn>
              <a:cxn ang="0">
                <a:pos x="938" y="235"/>
              </a:cxn>
              <a:cxn ang="0">
                <a:pos x="940" y="208"/>
              </a:cxn>
              <a:cxn ang="0">
                <a:pos x="954" y="192"/>
              </a:cxn>
              <a:cxn ang="0">
                <a:pos x="976" y="160"/>
              </a:cxn>
              <a:cxn ang="0">
                <a:pos x="1006" y="104"/>
              </a:cxn>
              <a:cxn ang="0">
                <a:pos x="1031" y="60"/>
              </a:cxn>
              <a:cxn ang="0">
                <a:pos x="1066" y="27"/>
              </a:cxn>
              <a:cxn ang="0">
                <a:pos x="1073" y="0"/>
              </a:cxn>
              <a:cxn ang="0">
                <a:pos x="1447" y="6"/>
              </a:cxn>
              <a:cxn ang="0">
                <a:pos x="1483" y="30"/>
              </a:cxn>
              <a:cxn ang="0">
                <a:pos x="1524" y="49"/>
              </a:cxn>
              <a:cxn ang="0">
                <a:pos x="1552" y="136"/>
              </a:cxn>
              <a:cxn ang="0">
                <a:pos x="1579" y="151"/>
              </a:cxn>
              <a:cxn ang="0">
                <a:pos x="1652" y="158"/>
              </a:cxn>
              <a:cxn ang="0">
                <a:pos x="2241" y="170"/>
              </a:cxn>
              <a:cxn ang="0">
                <a:pos x="2162" y="315"/>
              </a:cxn>
              <a:cxn ang="0">
                <a:pos x="1988" y="817"/>
              </a:cxn>
              <a:cxn ang="0">
                <a:pos x="1943" y="801"/>
              </a:cxn>
              <a:cxn ang="0">
                <a:pos x="1911" y="861"/>
              </a:cxn>
              <a:cxn ang="0">
                <a:pos x="1916" y="1753"/>
              </a:cxn>
              <a:cxn ang="0">
                <a:pos x="1885" y="1867"/>
              </a:cxn>
              <a:cxn ang="0">
                <a:pos x="1767" y="2132"/>
              </a:cxn>
              <a:cxn ang="0">
                <a:pos x="842" y="2122"/>
              </a:cxn>
              <a:cxn ang="0">
                <a:pos x="61" y="2112"/>
              </a:cxn>
            </a:cxnLst>
            <a:rect l="0" t="0" r="r" b="b"/>
            <a:pathLst>
              <a:path w="2241" h="2132">
                <a:moveTo>
                  <a:pt x="61" y="2112"/>
                </a:moveTo>
                <a:lnTo>
                  <a:pt x="48" y="2062"/>
                </a:lnTo>
                <a:lnTo>
                  <a:pt x="62" y="1976"/>
                </a:lnTo>
                <a:lnTo>
                  <a:pt x="102" y="1936"/>
                </a:lnTo>
                <a:lnTo>
                  <a:pt x="75" y="1901"/>
                </a:lnTo>
                <a:lnTo>
                  <a:pt x="90" y="1889"/>
                </a:lnTo>
                <a:lnTo>
                  <a:pt x="109" y="1862"/>
                </a:lnTo>
                <a:lnTo>
                  <a:pt x="169" y="1889"/>
                </a:lnTo>
                <a:lnTo>
                  <a:pt x="178" y="1875"/>
                </a:lnTo>
                <a:lnTo>
                  <a:pt x="161" y="1853"/>
                </a:lnTo>
                <a:lnTo>
                  <a:pt x="137" y="1812"/>
                </a:lnTo>
                <a:lnTo>
                  <a:pt x="139" y="1727"/>
                </a:lnTo>
                <a:lnTo>
                  <a:pt x="109" y="1678"/>
                </a:lnTo>
                <a:lnTo>
                  <a:pt x="0" y="1607"/>
                </a:lnTo>
                <a:lnTo>
                  <a:pt x="55" y="1436"/>
                </a:lnTo>
                <a:lnTo>
                  <a:pt x="371" y="912"/>
                </a:lnTo>
                <a:lnTo>
                  <a:pt x="441" y="809"/>
                </a:lnTo>
                <a:lnTo>
                  <a:pt x="462" y="769"/>
                </a:lnTo>
                <a:lnTo>
                  <a:pt x="518" y="721"/>
                </a:lnTo>
                <a:lnTo>
                  <a:pt x="564" y="693"/>
                </a:lnTo>
                <a:lnTo>
                  <a:pt x="583" y="652"/>
                </a:lnTo>
                <a:lnTo>
                  <a:pt x="617" y="626"/>
                </a:lnTo>
                <a:lnTo>
                  <a:pt x="652" y="628"/>
                </a:lnTo>
                <a:lnTo>
                  <a:pt x="663" y="656"/>
                </a:lnTo>
                <a:lnTo>
                  <a:pt x="681" y="652"/>
                </a:lnTo>
                <a:lnTo>
                  <a:pt x="714" y="619"/>
                </a:lnTo>
                <a:lnTo>
                  <a:pt x="742" y="571"/>
                </a:lnTo>
                <a:lnTo>
                  <a:pt x="756" y="496"/>
                </a:lnTo>
                <a:lnTo>
                  <a:pt x="774" y="472"/>
                </a:lnTo>
                <a:lnTo>
                  <a:pt x="790" y="464"/>
                </a:lnTo>
                <a:lnTo>
                  <a:pt x="811" y="444"/>
                </a:lnTo>
                <a:lnTo>
                  <a:pt x="815" y="410"/>
                </a:lnTo>
                <a:lnTo>
                  <a:pt x="827" y="397"/>
                </a:lnTo>
                <a:lnTo>
                  <a:pt x="846" y="394"/>
                </a:lnTo>
                <a:lnTo>
                  <a:pt x="863" y="359"/>
                </a:lnTo>
                <a:lnTo>
                  <a:pt x="868" y="315"/>
                </a:lnTo>
                <a:lnTo>
                  <a:pt x="884" y="307"/>
                </a:lnTo>
                <a:lnTo>
                  <a:pt x="903" y="289"/>
                </a:lnTo>
                <a:lnTo>
                  <a:pt x="922" y="260"/>
                </a:lnTo>
                <a:lnTo>
                  <a:pt x="938" y="235"/>
                </a:lnTo>
                <a:lnTo>
                  <a:pt x="940" y="208"/>
                </a:lnTo>
                <a:lnTo>
                  <a:pt x="954" y="192"/>
                </a:lnTo>
                <a:lnTo>
                  <a:pt x="976" y="160"/>
                </a:lnTo>
                <a:lnTo>
                  <a:pt x="1006" y="104"/>
                </a:lnTo>
                <a:lnTo>
                  <a:pt x="1031" y="60"/>
                </a:lnTo>
                <a:lnTo>
                  <a:pt x="1066" y="27"/>
                </a:lnTo>
                <a:lnTo>
                  <a:pt x="1073" y="0"/>
                </a:lnTo>
                <a:lnTo>
                  <a:pt x="1447" y="6"/>
                </a:lnTo>
                <a:lnTo>
                  <a:pt x="1483" y="30"/>
                </a:lnTo>
                <a:lnTo>
                  <a:pt x="1524" y="49"/>
                </a:lnTo>
                <a:lnTo>
                  <a:pt x="1552" y="136"/>
                </a:lnTo>
                <a:lnTo>
                  <a:pt x="1579" y="151"/>
                </a:lnTo>
                <a:lnTo>
                  <a:pt x="1652" y="158"/>
                </a:lnTo>
                <a:lnTo>
                  <a:pt x="2241" y="170"/>
                </a:lnTo>
                <a:lnTo>
                  <a:pt x="2162" y="315"/>
                </a:lnTo>
                <a:lnTo>
                  <a:pt x="1988" y="817"/>
                </a:lnTo>
                <a:lnTo>
                  <a:pt x="1943" y="801"/>
                </a:lnTo>
                <a:lnTo>
                  <a:pt x="1911" y="861"/>
                </a:lnTo>
                <a:lnTo>
                  <a:pt x="1916" y="1753"/>
                </a:lnTo>
                <a:lnTo>
                  <a:pt x="1885" y="1867"/>
                </a:lnTo>
                <a:lnTo>
                  <a:pt x="1767" y="2132"/>
                </a:lnTo>
                <a:lnTo>
                  <a:pt x="842" y="2122"/>
                </a:lnTo>
                <a:lnTo>
                  <a:pt x="61" y="2112"/>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2" name="Freeform 30"/>
          <p:cNvSpPr>
            <a:spLocks/>
          </p:cNvSpPr>
          <p:nvPr/>
        </p:nvSpPr>
        <p:spPr bwMode="auto">
          <a:xfrm>
            <a:off x="4387850" y="4273551"/>
            <a:ext cx="1042988" cy="1209675"/>
          </a:xfrm>
          <a:custGeom>
            <a:avLst/>
            <a:gdLst/>
            <a:ahLst/>
            <a:cxnLst>
              <a:cxn ang="0">
                <a:pos x="0" y="2270"/>
              </a:cxn>
              <a:cxn ang="0">
                <a:pos x="117" y="2005"/>
              </a:cxn>
              <a:cxn ang="0">
                <a:pos x="149" y="1892"/>
              </a:cxn>
              <a:cxn ang="0">
                <a:pos x="149" y="1643"/>
              </a:cxn>
              <a:cxn ang="0">
                <a:pos x="143" y="1001"/>
              </a:cxn>
              <a:cxn ang="0">
                <a:pos x="176" y="940"/>
              </a:cxn>
              <a:cxn ang="0">
                <a:pos x="220" y="955"/>
              </a:cxn>
              <a:cxn ang="0">
                <a:pos x="394" y="454"/>
              </a:cxn>
              <a:cxn ang="0">
                <a:pos x="474" y="310"/>
              </a:cxn>
              <a:cxn ang="0">
                <a:pos x="520" y="249"/>
              </a:cxn>
              <a:cxn ang="0">
                <a:pos x="494" y="174"/>
              </a:cxn>
              <a:cxn ang="0">
                <a:pos x="516" y="174"/>
              </a:cxn>
              <a:cxn ang="0">
                <a:pos x="517" y="143"/>
              </a:cxn>
              <a:cxn ang="0">
                <a:pos x="520" y="87"/>
              </a:cxn>
              <a:cxn ang="0">
                <a:pos x="536" y="66"/>
              </a:cxn>
              <a:cxn ang="0">
                <a:pos x="553" y="52"/>
              </a:cxn>
              <a:cxn ang="0">
                <a:pos x="571" y="0"/>
              </a:cxn>
              <a:cxn ang="0">
                <a:pos x="827" y="125"/>
              </a:cxn>
              <a:cxn ang="0">
                <a:pos x="894" y="146"/>
              </a:cxn>
              <a:cxn ang="0">
                <a:pos x="945" y="195"/>
              </a:cxn>
              <a:cxn ang="0">
                <a:pos x="1065" y="311"/>
              </a:cxn>
              <a:cxn ang="0">
                <a:pos x="1082" y="193"/>
              </a:cxn>
              <a:cxn ang="0">
                <a:pos x="1107" y="92"/>
              </a:cxn>
              <a:cxn ang="0">
                <a:pos x="1523" y="334"/>
              </a:cxn>
              <a:cxn ang="0">
                <a:pos x="1537" y="286"/>
              </a:cxn>
              <a:cxn ang="0">
                <a:pos x="1570" y="230"/>
              </a:cxn>
              <a:cxn ang="0">
                <a:pos x="1618" y="113"/>
              </a:cxn>
              <a:cxn ang="0">
                <a:pos x="1677" y="390"/>
              </a:cxn>
              <a:cxn ang="0">
                <a:pos x="1972" y="616"/>
              </a:cxn>
              <a:cxn ang="0">
                <a:pos x="1906" y="766"/>
              </a:cxn>
              <a:cxn ang="0">
                <a:pos x="1762" y="912"/>
              </a:cxn>
              <a:cxn ang="0">
                <a:pos x="1770" y="971"/>
              </a:cxn>
              <a:cxn ang="0">
                <a:pos x="1782" y="985"/>
              </a:cxn>
              <a:cxn ang="0">
                <a:pos x="1818" y="1001"/>
              </a:cxn>
              <a:cxn ang="0">
                <a:pos x="1831" y="1028"/>
              </a:cxn>
              <a:cxn ang="0">
                <a:pos x="1820" y="1060"/>
              </a:cxn>
              <a:cxn ang="0">
                <a:pos x="1794" y="1066"/>
              </a:cxn>
              <a:cxn ang="0">
                <a:pos x="1773" y="1083"/>
              </a:cxn>
              <a:cxn ang="0">
                <a:pos x="1765" y="1128"/>
              </a:cxn>
              <a:cxn ang="0">
                <a:pos x="1776" y="1190"/>
              </a:cxn>
              <a:cxn ang="0">
                <a:pos x="1720" y="1267"/>
              </a:cxn>
              <a:cxn ang="0">
                <a:pos x="1578" y="1615"/>
              </a:cxn>
              <a:cxn ang="0">
                <a:pos x="1492" y="1880"/>
              </a:cxn>
              <a:cxn ang="0">
                <a:pos x="1409" y="2048"/>
              </a:cxn>
              <a:cxn ang="0">
                <a:pos x="1244" y="2284"/>
              </a:cxn>
              <a:cxn ang="0">
                <a:pos x="534" y="2278"/>
              </a:cxn>
              <a:cxn ang="0">
                <a:pos x="0" y="2270"/>
              </a:cxn>
            </a:cxnLst>
            <a:rect l="0" t="0" r="r" b="b"/>
            <a:pathLst>
              <a:path w="1972" h="2284">
                <a:moveTo>
                  <a:pt x="0" y="2270"/>
                </a:moveTo>
                <a:lnTo>
                  <a:pt x="117" y="2005"/>
                </a:lnTo>
                <a:lnTo>
                  <a:pt x="149" y="1892"/>
                </a:lnTo>
                <a:lnTo>
                  <a:pt x="149" y="1643"/>
                </a:lnTo>
                <a:lnTo>
                  <a:pt x="143" y="1001"/>
                </a:lnTo>
                <a:lnTo>
                  <a:pt x="176" y="940"/>
                </a:lnTo>
                <a:lnTo>
                  <a:pt x="220" y="955"/>
                </a:lnTo>
                <a:lnTo>
                  <a:pt x="394" y="454"/>
                </a:lnTo>
                <a:lnTo>
                  <a:pt x="474" y="310"/>
                </a:lnTo>
                <a:lnTo>
                  <a:pt x="520" y="249"/>
                </a:lnTo>
                <a:lnTo>
                  <a:pt x="494" y="174"/>
                </a:lnTo>
                <a:lnTo>
                  <a:pt x="516" y="174"/>
                </a:lnTo>
                <a:lnTo>
                  <a:pt x="517" y="143"/>
                </a:lnTo>
                <a:lnTo>
                  <a:pt x="520" y="87"/>
                </a:lnTo>
                <a:lnTo>
                  <a:pt x="536" y="66"/>
                </a:lnTo>
                <a:lnTo>
                  <a:pt x="553" y="52"/>
                </a:lnTo>
                <a:lnTo>
                  <a:pt x="571" y="0"/>
                </a:lnTo>
                <a:lnTo>
                  <a:pt x="827" y="125"/>
                </a:lnTo>
                <a:lnTo>
                  <a:pt x="894" y="146"/>
                </a:lnTo>
                <a:lnTo>
                  <a:pt x="945" y="195"/>
                </a:lnTo>
                <a:lnTo>
                  <a:pt x="1065" y="311"/>
                </a:lnTo>
                <a:lnTo>
                  <a:pt x="1082" y="193"/>
                </a:lnTo>
                <a:lnTo>
                  <a:pt x="1107" y="92"/>
                </a:lnTo>
                <a:lnTo>
                  <a:pt x="1523" y="334"/>
                </a:lnTo>
                <a:lnTo>
                  <a:pt x="1537" y="286"/>
                </a:lnTo>
                <a:lnTo>
                  <a:pt x="1570" y="230"/>
                </a:lnTo>
                <a:lnTo>
                  <a:pt x="1618" y="113"/>
                </a:lnTo>
                <a:lnTo>
                  <a:pt x="1677" y="390"/>
                </a:lnTo>
                <a:lnTo>
                  <a:pt x="1972" y="616"/>
                </a:lnTo>
                <a:lnTo>
                  <a:pt x="1906" y="766"/>
                </a:lnTo>
                <a:lnTo>
                  <a:pt x="1762" y="912"/>
                </a:lnTo>
                <a:lnTo>
                  <a:pt x="1770" y="971"/>
                </a:lnTo>
                <a:lnTo>
                  <a:pt x="1782" y="985"/>
                </a:lnTo>
                <a:lnTo>
                  <a:pt x="1818" y="1001"/>
                </a:lnTo>
                <a:lnTo>
                  <a:pt x="1831" y="1028"/>
                </a:lnTo>
                <a:lnTo>
                  <a:pt x="1820" y="1060"/>
                </a:lnTo>
                <a:lnTo>
                  <a:pt x="1794" y="1066"/>
                </a:lnTo>
                <a:lnTo>
                  <a:pt x="1773" y="1083"/>
                </a:lnTo>
                <a:lnTo>
                  <a:pt x="1765" y="1128"/>
                </a:lnTo>
                <a:lnTo>
                  <a:pt x="1776" y="1190"/>
                </a:lnTo>
                <a:lnTo>
                  <a:pt x="1720" y="1267"/>
                </a:lnTo>
                <a:lnTo>
                  <a:pt x="1578" y="1615"/>
                </a:lnTo>
                <a:lnTo>
                  <a:pt x="1492" y="1880"/>
                </a:lnTo>
                <a:lnTo>
                  <a:pt x="1409" y="2048"/>
                </a:lnTo>
                <a:lnTo>
                  <a:pt x="1244" y="2284"/>
                </a:lnTo>
                <a:lnTo>
                  <a:pt x="534" y="2278"/>
                </a:lnTo>
                <a:lnTo>
                  <a:pt x="0" y="2270"/>
                </a:lnTo>
                <a:close/>
              </a:path>
            </a:pathLst>
          </a:custGeom>
          <a:solidFill>
            <a:schemeClr val="hlink"/>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3" name="Freeform 31"/>
          <p:cNvSpPr>
            <a:spLocks/>
          </p:cNvSpPr>
          <p:nvPr/>
        </p:nvSpPr>
        <p:spPr bwMode="auto">
          <a:xfrm>
            <a:off x="5041900" y="4598989"/>
            <a:ext cx="800100" cy="884237"/>
          </a:xfrm>
          <a:custGeom>
            <a:avLst/>
            <a:gdLst/>
            <a:ahLst/>
            <a:cxnLst>
              <a:cxn ang="0">
                <a:pos x="824" y="1673"/>
              </a:cxn>
              <a:cxn ang="0">
                <a:pos x="384" y="1670"/>
              </a:cxn>
              <a:cxn ang="0">
                <a:pos x="0" y="1667"/>
              </a:cxn>
              <a:cxn ang="0">
                <a:pos x="165" y="1432"/>
              </a:cxn>
              <a:cxn ang="0">
                <a:pos x="247" y="1264"/>
              </a:cxn>
              <a:cxn ang="0">
                <a:pos x="333" y="999"/>
              </a:cxn>
              <a:cxn ang="0">
                <a:pos x="476" y="650"/>
              </a:cxn>
              <a:cxn ang="0">
                <a:pos x="531" y="574"/>
              </a:cxn>
              <a:cxn ang="0">
                <a:pos x="521" y="511"/>
              </a:cxn>
              <a:cxn ang="0">
                <a:pos x="529" y="467"/>
              </a:cxn>
              <a:cxn ang="0">
                <a:pos x="548" y="450"/>
              </a:cxn>
              <a:cxn ang="0">
                <a:pos x="575" y="444"/>
              </a:cxn>
              <a:cxn ang="0">
                <a:pos x="587" y="412"/>
              </a:cxn>
              <a:cxn ang="0">
                <a:pos x="574" y="385"/>
              </a:cxn>
              <a:cxn ang="0">
                <a:pos x="538" y="369"/>
              </a:cxn>
              <a:cxn ang="0">
                <a:pos x="524" y="355"/>
              </a:cxn>
              <a:cxn ang="0">
                <a:pos x="518" y="295"/>
              </a:cxn>
              <a:cxn ang="0">
                <a:pos x="660" y="149"/>
              </a:cxn>
              <a:cxn ang="0">
                <a:pos x="728" y="0"/>
              </a:cxn>
              <a:cxn ang="0">
                <a:pos x="892" y="121"/>
              </a:cxn>
              <a:cxn ang="0">
                <a:pos x="1336" y="239"/>
              </a:cxn>
              <a:cxn ang="0">
                <a:pos x="1511" y="394"/>
              </a:cxn>
              <a:cxn ang="0">
                <a:pos x="1467" y="431"/>
              </a:cxn>
              <a:cxn ang="0">
                <a:pos x="1426" y="507"/>
              </a:cxn>
              <a:cxn ang="0">
                <a:pos x="1386" y="563"/>
              </a:cxn>
              <a:cxn ang="0">
                <a:pos x="1353" y="611"/>
              </a:cxn>
              <a:cxn ang="0">
                <a:pos x="1344" y="635"/>
              </a:cxn>
              <a:cxn ang="0">
                <a:pos x="1340" y="677"/>
              </a:cxn>
              <a:cxn ang="0">
                <a:pos x="1321" y="718"/>
              </a:cxn>
              <a:cxn ang="0">
                <a:pos x="1308" y="747"/>
              </a:cxn>
              <a:cxn ang="0">
                <a:pos x="1297" y="824"/>
              </a:cxn>
              <a:cxn ang="0">
                <a:pos x="1272" y="870"/>
              </a:cxn>
              <a:cxn ang="0">
                <a:pos x="1251" y="895"/>
              </a:cxn>
              <a:cxn ang="0">
                <a:pos x="1244" y="916"/>
              </a:cxn>
              <a:cxn ang="0">
                <a:pos x="1179" y="1127"/>
              </a:cxn>
              <a:cxn ang="0">
                <a:pos x="1068" y="1338"/>
              </a:cxn>
              <a:cxn ang="0">
                <a:pos x="940" y="1518"/>
              </a:cxn>
              <a:cxn ang="0">
                <a:pos x="912" y="1575"/>
              </a:cxn>
              <a:cxn ang="0">
                <a:pos x="824" y="1673"/>
              </a:cxn>
            </a:cxnLst>
            <a:rect l="0" t="0" r="r" b="b"/>
            <a:pathLst>
              <a:path w="1511" h="1673">
                <a:moveTo>
                  <a:pt x="824" y="1673"/>
                </a:moveTo>
                <a:lnTo>
                  <a:pt x="384" y="1670"/>
                </a:lnTo>
                <a:lnTo>
                  <a:pt x="0" y="1667"/>
                </a:lnTo>
                <a:lnTo>
                  <a:pt x="165" y="1432"/>
                </a:lnTo>
                <a:lnTo>
                  <a:pt x="247" y="1264"/>
                </a:lnTo>
                <a:lnTo>
                  <a:pt x="333" y="999"/>
                </a:lnTo>
                <a:lnTo>
                  <a:pt x="476" y="650"/>
                </a:lnTo>
                <a:lnTo>
                  <a:pt x="531" y="574"/>
                </a:lnTo>
                <a:lnTo>
                  <a:pt x="521" y="511"/>
                </a:lnTo>
                <a:lnTo>
                  <a:pt x="529" y="467"/>
                </a:lnTo>
                <a:lnTo>
                  <a:pt x="548" y="450"/>
                </a:lnTo>
                <a:lnTo>
                  <a:pt x="575" y="444"/>
                </a:lnTo>
                <a:lnTo>
                  <a:pt x="587" y="412"/>
                </a:lnTo>
                <a:lnTo>
                  <a:pt x="574" y="385"/>
                </a:lnTo>
                <a:lnTo>
                  <a:pt x="538" y="369"/>
                </a:lnTo>
                <a:lnTo>
                  <a:pt x="524" y="355"/>
                </a:lnTo>
                <a:lnTo>
                  <a:pt x="518" y="295"/>
                </a:lnTo>
                <a:lnTo>
                  <a:pt x="660" y="149"/>
                </a:lnTo>
                <a:lnTo>
                  <a:pt x="728" y="0"/>
                </a:lnTo>
                <a:lnTo>
                  <a:pt x="892" y="121"/>
                </a:lnTo>
                <a:lnTo>
                  <a:pt x="1336" y="239"/>
                </a:lnTo>
                <a:lnTo>
                  <a:pt x="1511" y="394"/>
                </a:lnTo>
                <a:lnTo>
                  <a:pt x="1467" y="431"/>
                </a:lnTo>
                <a:lnTo>
                  <a:pt x="1426" y="507"/>
                </a:lnTo>
                <a:lnTo>
                  <a:pt x="1386" y="563"/>
                </a:lnTo>
                <a:lnTo>
                  <a:pt x="1353" y="611"/>
                </a:lnTo>
                <a:lnTo>
                  <a:pt x="1344" y="635"/>
                </a:lnTo>
                <a:lnTo>
                  <a:pt x="1340" y="677"/>
                </a:lnTo>
                <a:lnTo>
                  <a:pt x="1321" y="718"/>
                </a:lnTo>
                <a:lnTo>
                  <a:pt x="1308" y="747"/>
                </a:lnTo>
                <a:lnTo>
                  <a:pt x="1297" y="824"/>
                </a:lnTo>
                <a:lnTo>
                  <a:pt x="1272" y="870"/>
                </a:lnTo>
                <a:lnTo>
                  <a:pt x="1251" y="895"/>
                </a:lnTo>
                <a:lnTo>
                  <a:pt x="1244" y="916"/>
                </a:lnTo>
                <a:lnTo>
                  <a:pt x="1179" y="1127"/>
                </a:lnTo>
                <a:lnTo>
                  <a:pt x="1068" y="1338"/>
                </a:lnTo>
                <a:lnTo>
                  <a:pt x="940" y="1518"/>
                </a:lnTo>
                <a:lnTo>
                  <a:pt x="912" y="1575"/>
                </a:lnTo>
                <a:lnTo>
                  <a:pt x="824" y="1673"/>
                </a:lnTo>
                <a:close/>
              </a:path>
            </a:pathLst>
          </a:custGeom>
          <a:solidFill>
            <a:schemeClr val="hlink"/>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4" name="Freeform 32"/>
          <p:cNvSpPr>
            <a:spLocks/>
          </p:cNvSpPr>
          <p:nvPr/>
        </p:nvSpPr>
        <p:spPr bwMode="auto">
          <a:xfrm>
            <a:off x="5478464" y="4351338"/>
            <a:ext cx="992187" cy="1136650"/>
          </a:xfrm>
          <a:custGeom>
            <a:avLst/>
            <a:gdLst/>
            <a:ahLst/>
            <a:cxnLst>
              <a:cxn ang="0">
                <a:pos x="1830" y="1306"/>
              </a:cxn>
              <a:cxn ang="0">
                <a:pos x="1018" y="2148"/>
              </a:cxn>
              <a:cxn ang="0">
                <a:pos x="88" y="2044"/>
              </a:cxn>
              <a:cxn ang="0">
                <a:pos x="246" y="1808"/>
              </a:cxn>
              <a:cxn ang="0">
                <a:pos x="428" y="1365"/>
              </a:cxn>
              <a:cxn ang="0">
                <a:pos x="473" y="1293"/>
              </a:cxn>
              <a:cxn ang="0">
                <a:pos x="497" y="1188"/>
              </a:cxn>
              <a:cxn ang="0">
                <a:pos x="520" y="1104"/>
              </a:cxn>
              <a:cxn ang="0">
                <a:pos x="562" y="1033"/>
              </a:cxn>
              <a:cxn ang="0">
                <a:pos x="644" y="901"/>
              </a:cxn>
              <a:cxn ang="0">
                <a:pos x="826" y="595"/>
              </a:cxn>
              <a:cxn ang="0">
                <a:pos x="965" y="325"/>
              </a:cxn>
              <a:cxn ang="0">
                <a:pos x="1154" y="99"/>
              </a:cxn>
              <a:cxn ang="0">
                <a:pos x="1288" y="82"/>
              </a:cxn>
              <a:cxn ang="0">
                <a:pos x="1257" y="144"/>
              </a:cxn>
              <a:cxn ang="0">
                <a:pos x="1320" y="129"/>
              </a:cxn>
              <a:cxn ang="0">
                <a:pos x="1307" y="159"/>
              </a:cxn>
              <a:cxn ang="0">
                <a:pos x="1310" y="219"/>
              </a:cxn>
              <a:cxn ang="0">
                <a:pos x="1315" y="263"/>
              </a:cxn>
              <a:cxn ang="0">
                <a:pos x="1328" y="278"/>
              </a:cxn>
              <a:cxn ang="0">
                <a:pos x="1353" y="258"/>
              </a:cxn>
              <a:cxn ang="0">
                <a:pos x="1447" y="194"/>
              </a:cxn>
              <a:cxn ang="0">
                <a:pos x="1446" y="218"/>
              </a:cxn>
              <a:cxn ang="0">
                <a:pos x="1411" y="345"/>
              </a:cxn>
              <a:cxn ang="0">
                <a:pos x="1406" y="446"/>
              </a:cxn>
              <a:cxn ang="0">
                <a:pos x="1474" y="563"/>
              </a:cxn>
              <a:cxn ang="0">
                <a:pos x="1483" y="591"/>
              </a:cxn>
              <a:cxn ang="0">
                <a:pos x="1546" y="624"/>
              </a:cxn>
              <a:cxn ang="0">
                <a:pos x="1571" y="698"/>
              </a:cxn>
              <a:cxn ang="0">
                <a:pos x="1571" y="739"/>
              </a:cxn>
              <a:cxn ang="0">
                <a:pos x="1599" y="748"/>
              </a:cxn>
              <a:cxn ang="0">
                <a:pos x="1619" y="765"/>
              </a:cxn>
              <a:cxn ang="0">
                <a:pos x="1621" y="797"/>
              </a:cxn>
              <a:cxn ang="0">
                <a:pos x="1623" y="826"/>
              </a:cxn>
              <a:cxn ang="0">
                <a:pos x="1647" y="845"/>
              </a:cxn>
              <a:cxn ang="0">
                <a:pos x="1655" y="908"/>
              </a:cxn>
              <a:cxn ang="0">
                <a:pos x="1681" y="928"/>
              </a:cxn>
              <a:cxn ang="0">
                <a:pos x="1713" y="979"/>
              </a:cxn>
              <a:cxn ang="0">
                <a:pos x="1737" y="1035"/>
              </a:cxn>
              <a:cxn ang="0">
                <a:pos x="1801" y="1121"/>
              </a:cxn>
              <a:cxn ang="0">
                <a:pos x="1835" y="1141"/>
              </a:cxn>
              <a:cxn ang="0">
                <a:pos x="1880" y="1198"/>
              </a:cxn>
            </a:cxnLst>
            <a:rect l="0" t="0" r="r" b="b"/>
            <a:pathLst>
              <a:path w="1880" h="2151">
                <a:moveTo>
                  <a:pt x="1880" y="1198"/>
                </a:moveTo>
                <a:lnTo>
                  <a:pt x="1830" y="1306"/>
                </a:lnTo>
                <a:lnTo>
                  <a:pt x="1866" y="2151"/>
                </a:lnTo>
                <a:lnTo>
                  <a:pt x="1018" y="2148"/>
                </a:lnTo>
                <a:lnTo>
                  <a:pt x="0" y="2143"/>
                </a:lnTo>
                <a:lnTo>
                  <a:pt x="88" y="2044"/>
                </a:lnTo>
                <a:lnTo>
                  <a:pt x="117" y="1988"/>
                </a:lnTo>
                <a:lnTo>
                  <a:pt x="246" y="1808"/>
                </a:lnTo>
                <a:lnTo>
                  <a:pt x="356" y="1596"/>
                </a:lnTo>
                <a:lnTo>
                  <a:pt x="428" y="1365"/>
                </a:lnTo>
                <a:lnTo>
                  <a:pt x="448" y="1340"/>
                </a:lnTo>
                <a:lnTo>
                  <a:pt x="473" y="1293"/>
                </a:lnTo>
                <a:lnTo>
                  <a:pt x="485" y="1216"/>
                </a:lnTo>
                <a:lnTo>
                  <a:pt x="497" y="1188"/>
                </a:lnTo>
                <a:lnTo>
                  <a:pt x="517" y="1146"/>
                </a:lnTo>
                <a:lnTo>
                  <a:pt x="520" y="1104"/>
                </a:lnTo>
                <a:lnTo>
                  <a:pt x="530" y="1081"/>
                </a:lnTo>
                <a:lnTo>
                  <a:pt x="562" y="1033"/>
                </a:lnTo>
                <a:lnTo>
                  <a:pt x="602" y="977"/>
                </a:lnTo>
                <a:lnTo>
                  <a:pt x="644" y="901"/>
                </a:lnTo>
                <a:lnTo>
                  <a:pt x="687" y="863"/>
                </a:lnTo>
                <a:lnTo>
                  <a:pt x="826" y="595"/>
                </a:lnTo>
                <a:lnTo>
                  <a:pt x="858" y="516"/>
                </a:lnTo>
                <a:lnTo>
                  <a:pt x="965" y="325"/>
                </a:lnTo>
                <a:lnTo>
                  <a:pt x="1093" y="152"/>
                </a:lnTo>
                <a:lnTo>
                  <a:pt x="1154" y="99"/>
                </a:lnTo>
                <a:lnTo>
                  <a:pt x="1243" y="0"/>
                </a:lnTo>
                <a:lnTo>
                  <a:pt x="1288" y="82"/>
                </a:lnTo>
                <a:lnTo>
                  <a:pt x="1247" y="126"/>
                </a:lnTo>
                <a:lnTo>
                  <a:pt x="1257" y="144"/>
                </a:lnTo>
                <a:lnTo>
                  <a:pt x="1287" y="125"/>
                </a:lnTo>
                <a:lnTo>
                  <a:pt x="1320" y="129"/>
                </a:lnTo>
                <a:lnTo>
                  <a:pt x="1322" y="141"/>
                </a:lnTo>
                <a:lnTo>
                  <a:pt x="1307" y="159"/>
                </a:lnTo>
                <a:lnTo>
                  <a:pt x="1322" y="202"/>
                </a:lnTo>
                <a:lnTo>
                  <a:pt x="1310" y="219"/>
                </a:lnTo>
                <a:lnTo>
                  <a:pt x="1305" y="240"/>
                </a:lnTo>
                <a:lnTo>
                  <a:pt x="1315" y="263"/>
                </a:lnTo>
                <a:lnTo>
                  <a:pt x="1326" y="256"/>
                </a:lnTo>
                <a:lnTo>
                  <a:pt x="1328" y="278"/>
                </a:lnTo>
                <a:lnTo>
                  <a:pt x="1339" y="281"/>
                </a:lnTo>
                <a:lnTo>
                  <a:pt x="1353" y="258"/>
                </a:lnTo>
                <a:lnTo>
                  <a:pt x="1381" y="235"/>
                </a:lnTo>
                <a:lnTo>
                  <a:pt x="1447" y="194"/>
                </a:lnTo>
                <a:lnTo>
                  <a:pt x="1454" y="201"/>
                </a:lnTo>
                <a:lnTo>
                  <a:pt x="1446" y="218"/>
                </a:lnTo>
                <a:lnTo>
                  <a:pt x="1447" y="314"/>
                </a:lnTo>
                <a:lnTo>
                  <a:pt x="1411" y="345"/>
                </a:lnTo>
                <a:lnTo>
                  <a:pt x="1374" y="383"/>
                </a:lnTo>
                <a:lnTo>
                  <a:pt x="1406" y="446"/>
                </a:lnTo>
                <a:lnTo>
                  <a:pt x="1426" y="515"/>
                </a:lnTo>
                <a:lnTo>
                  <a:pt x="1474" y="563"/>
                </a:lnTo>
                <a:lnTo>
                  <a:pt x="1474" y="582"/>
                </a:lnTo>
                <a:lnTo>
                  <a:pt x="1483" y="591"/>
                </a:lnTo>
                <a:lnTo>
                  <a:pt x="1503" y="588"/>
                </a:lnTo>
                <a:lnTo>
                  <a:pt x="1546" y="624"/>
                </a:lnTo>
                <a:lnTo>
                  <a:pt x="1563" y="662"/>
                </a:lnTo>
                <a:lnTo>
                  <a:pt x="1571" y="698"/>
                </a:lnTo>
                <a:lnTo>
                  <a:pt x="1566" y="722"/>
                </a:lnTo>
                <a:lnTo>
                  <a:pt x="1571" y="739"/>
                </a:lnTo>
                <a:lnTo>
                  <a:pt x="1589" y="737"/>
                </a:lnTo>
                <a:lnTo>
                  <a:pt x="1599" y="748"/>
                </a:lnTo>
                <a:lnTo>
                  <a:pt x="1615" y="757"/>
                </a:lnTo>
                <a:lnTo>
                  <a:pt x="1619" y="765"/>
                </a:lnTo>
                <a:lnTo>
                  <a:pt x="1613" y="775"/>
                </a:lnTo>
                <a:lnTo>
                  <a:pt x="1621" y="797"/>
                </a:lnTo>
                <a:lnTo>
                  <a:pt x="1622" y="809"/>
                </a:lnTo>
                <a:lnTo>
                  <a:pt x="1623" y="826"/>
                </a:lnTo>
                <a:lnTo>
                  <a:pt x="1635" y="831"/>
                </a:lnTo>
                <a:lnTo>
                  <a:pt x="1647" y="845"/>
                </a:lnTo>
                <a:lnTo>
                  <a:pt x="1658" y="884"/>
                </a:lnTo>
                <a:lnTo>
                  <a:pt x="1655" y="908"/>
                </a:lnTo>
                <a:lnTo>
                  <a:pt x="1665" y="922"/>
                </a:lnTo>
                <a:lnTo>
                  <a:pt x="1681" y="928"/>
                </a:lnTo>
                <a:lnTo>
                  <a:pt x="1690" y="946"/>
                </a:lnTo>
                <a:lnTo>
                  <a:pt x="1713" y="979"/>
                </a:lnTo>
                <a:lnTo>
                  <a:pt x="1719" y="1000"/>
                </a:lnTo>
                <a:lnTo>
                  <a:pt x="1737" y="1035"/>
                </a:lnTo>
                <a:lnTo>
                  <a:pt x="1770" y="1090"/>
                </a:lnTo>
                <a:lnTo>
                  <a:pt x="1801" y="1121"/>
                </a:lnTo>
                <a:lnTo>
                  <a:pt x="1817" y="1125"/>
                </a:lnTo>
                <a:lnTo>
                  <a:pt x="1835" y="1141"/>
                </a:lnTo>
                <a:lnTo>
                  <a:pt x="1852" y="1168"/>
                </a:lnTo>
                <a:lnTo>
                  <a:pt x="1880" y="1198"/>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5" name="Freeform 33"/>
          <p:cNvSpPr>
            <a:spLocks/>
          </p:cNvSpPr>
          <p:nvPr/>
        </p:nvSpPr>
        <p:spPr bwMode="auto">
          <a:xfrm>
            <a:off x="6443664" y="4786314"/>
            <a:ext cx="795337" cy="701675"/>
          </a:xfrm>
          <a:custGeom>
            <a:avLst/>
            <a:gdLst/>
            <a:ahLst/>
            <a:cxnLst>
              <a:cxn ang="0">
                <a:pos x="967" y="0"/>
              </a:cxn>
              <a:cxn ang="0">
                <a:pos x="901" y="61"/>
              </a:cxn>
              <a:cxn ang="0">
                <a:pos x="829" y="153"/>
              </a:cxn>
              <a:cxn ang="0">
                <a:pos x="702" y="170"/>
              </a:cxn>
              <a:cxn ang="0">
                <a:pos x="196" y="289"/>
              </a:cxn>
              <a:cxn ang="0">
                <a:pos x="0" y="480"/>
              </a:cxn>
              <a:cxn ang="0">
                <a:pos x="37" y="1325"/>
              </a:cxn>
              <a:cxn ang="0">
                <a:pos x="649" y="1325"/>
              </a:cxn>
              <a:cxn ang="0">
                <a:pos x="1379" y="1318"/>
              </a:cxn>
              <a:cxn ang="0">
                <a:pos x="1378" y="895"/>
              </a:cxn>
              <a:cxn ang="0">
                <a:pos x="1399" y="886"/>
              </a:cxn>
              <a:cxn ang="0">
                <a:pos x="1435" y="836"/>
              </a:cxn>
              <a:cxn ang="0">
                <a:pos x="1475" y="825"/>
              </a:cxn>
              <a:cxn ang="0">
                <a:pos x="1503" y="802"/>
              </a:cxn>
              <a:cxn ang="0">
                <a:pos x="1486" y="772"/>
              </a:cxn>
              <a:cxn ang="0">
                <a:pos x="1476" y="737"/>
              </a:cxn>
              <a:cxn ang="0">
                <a:pos x="1450" y="739"/>
              </a:cxn>
              <a:cxn ang="0">
                <a:pos x="1418" y="657"/>
              </a:cxn>
              <a:cxn ang="0">
                <a:pos x="1422" y="629"/>
              </a:cxn>
              <a:cxn ang="0">
                <a:pos x="1450" y="586"/>
              </a:cxn>
              <a:cxn ang="0">
                <a:pos x="1466" y="578"/>
              </a:cxn>
              <a:cxn ang="0">
                <a:pos x="1471" y="553"/>
              </a:cxn>
              <a:cxn ang="0">
                <a:pos x="1455" y="549"/>
              </a:cxn>
              <a:cxn ang="0">
                <a:pos x="1452" y="530"/>
              </a:cxn>
              <a:cxn ang="0">
                <a:pos x="1458" y="486"/>
              </a:cxn>
              <a:cxn ang="0">
                <a:pos x="1315" y="209"/>
              </a:cxn>
              <a:cxn ang="0">
                <a:pos x="1289" y="193"/>
              </a:cxn>
              <a:cxn ang="0">
                <a:pos x="1206" y="173"/>
              </a:cxn>
              <a:cxn ang="0">
                <a:pos x="1167" y="152"/>
              </a:cxn>
              <a:cxn ang="0">
                <a:pos x="1138" y="117"/>
              </a:cxn>
              <a:cxn ang="0">
                <a:pos x="1097" y="58"/>
              </a:cxn>
              <a:cxn ang="0">
                <a:pos x="1003" y="10"/>
              </a:cxn>
              <a:cxn ang="0">
                <a:pos x="967" y="0"/>
              </a:cxn>
            </a:cxnLst>
            <a:rect l="0" t="0" r="r" b="b"/>
            <a:pathLst>
              <a:path w="1503" h="1325">
                <a:moveTo>
                  <a:pt x="967" y="0"/>
                </a:moveTo>
                <a:lnTo>
                  <a:pt x="901" y="61"/>
                </a:lnTo>
                <a:lnTo>
                  <a:pt x="829" y="153"/>
                </a:lnTo>
                <a:lnTo>
                  <a:pt x="702" y="170"/>
                </a:lnTo>
                <a:lnTo>
                  <a:pt x="196" y="289"/>
                </a:lnTo>
                <a:lnTo>
                  <a:pt x="0" y="480"/>
                </a:lnTo>
                <a:lnTo>
                  <a:pt x="37" y="1325"/>
                </a:lnTo>
                <a:lnTo>
                  <a:pt x="649" y="1325"/>
                </a:lnTo>
                <a:lnTo>
                  <a:pt x="1379" y="1318"/>
                </a:lnTo>
                <a:lnTo>
                  <a:pt x="1378" y="895"/>
                </a:lnTo>
                <a:lnTo>
                  <a:pt x="1399" y="886"/>
                </a:lnTo>
                <a:lnTo>
                  <a:pt x="1435" y="836"/>
                </a:lnTo>
                <a:lnTo>
                  <a:pt x="1475" y="825"/>
                </a:lnTo>
                <a:lnTo>
                  <a:pt x="1503" y="802"/>
                </a:lnTo>
                <a:lnTo>
                  <a:pt x="1486" y="772"/>
                </a:lnTo>
                <a:lnTo>
                  <a:pt x="1476" y="737"/>
                </a:lnTo>
                <a:lnTo>
                  <a:pt x="1450" y="739"/>
                </a:lnTo>
                <a:lnTo>
                  <a:pt x="1418" y="657"/>
                </a:lnTo>
                <a:lnTo>
                  <a:pt x="1422" y="629"/>
                </a:lnTo>
                <a:lnTo>
                  <a:pt x="1450" y="586"/>
                </a:lnTo>
                <a:lnTo>
                  <a:pt x="1466" y="578"/>
                </a:lnTo>
                <a:lnTo>
                  <a:pt x="1471" y="553"/>
                </a:lnTo>
                <a:lnTo>
                  <a:pt x="1455" y="549"/>
                </a:lnTo>
                <a:lnTo>
                  <a:pt x="1452" y="530"/>
                </a:lnTo>
                <a:lnTo>
                  <a:pt x="1458" y="486"/>
                </a:lnTo>
                <a:lnTo>
                  <a:pt x="1315" y="209"/>
                </a:lnTo>
                <a:lnTo>
                  <a:pt x="1289" y="193"/>
                </a:lnTo>
                <a:lnTo>
                  <a:pt x="1206" y="173"/>
                </a:lnTo>
                <a:lnTo>
                  <a:pt x="1167" y="152"/>
                </a:lnTo>
                <a:lnTo>
                  <a:pt x="1138" y="117"/>
                </a:lnTo>
                <a:lnTo>
                  <a:pt x="1097" y="58"/>
                </a:lnTo>
                <a:lnTo>
                  <a:pt x="1003" y="10"/>
                </a:lnTo>
                <a:lnTo>
                  <a:pt x="967"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6" name="Freeform 34"/>
          <p:cNvSpPr>
            <a:spLocks/>
          </p:cNvSpPr>
          <p:nvPr/>
        </p:nvSpPr>
        <p:spPr bwMode="auto">
          <a:xfrm>
            <a:off x="6202364" y="4267200"/>
            <a:ext cx="1176337" cy="774700"/>
          </a:xfrm>
          <a:custGeom>
            <a:avLst/>
            <a:gdLst/>
            <a:ahLst/>
            <a:cxnLst>
              <a:cxn ang="0">
                <a:pos x="1886" y="72"/>
              </a:cxn>
              <a:cxn ang="0">
                <a:pos x="1457" y="125"/>
              </a:cxn>
              <a:cxn ang="0">
                <a:pos x="1123" y="175"/>
              </a:cxn>
              <a:cxn ang="0">
                <a:pos x="860" y="204"/>
              </a:cxn>
              <a:cxn ang="0">
                <a:pos x="862" y="144"/>
              </a:cxn>
              <a:cxn ang="0">
                <a:pos x="655" y="277"/>
              </a:cxn>
              <a:cxn ang="0">
                <a:pos x="596" y="277"/>
              </a:cxn>
              <a:cxn ang="0">
                <a:pos x="631" y="213"/>
              </a:cxn>
              <a:cxn ang="0">
                <a:pos x="782" y="73"/>
              </a:cxn>
              <a:cxn ang="0">
                <a:pos x="697" y="92"/>
              </a:cxn>
              <a:cxn ang="0">
                <a:pos x="462" y="275"/>
              </a:cxn>
              <a:cxn ang="0">
                <a:pos x="204" y="423"/>
              </a:cxn>
              <a:cxn ang="0">
                <a:pos x="67" y="549"/>
              </a:cxn>
              <a:cxn ang="0">
                <a:pos x="0" y="540"/>
              </a:cxn>
              <a:cxn ang="0">
                <a:pos x="53" y="672"/>
              </a:cxn>
              <a:cxn ang="0">
                <a:pos x="101" y="739"/>
              </a:cxn>
              <a:cxn ang="0">
                <a:pos x="129" y="746"/>
              </a:cxn>
              <a:cxn ang="0">
                <a:pos x="190" y="819"/>
              </a:cxn>
              <a:cxn ang="0">
                <a:pos x="191" y="879"/>
              </a:cxn>
              <a:cxn ang="0">
                <a:pos x="215" y="894"/>
              </a:cxn>
              <a:cxn ang="0">
                <a:pos x="241" y="915"/>
              </a:cxn>
              <a:cxn ang="0">
                <a:pos x="239" y="932"/>
              </a:cxn>
              <a:cxn ang="0">
                <a:pos x="249" y="983"/>
              </a:cxn>
              <a:cxn ang="0">
                <a:pos x="273" y="1004"/>
              </a:cxn>
              <a:cxn ang="0">
                <a:pos x="281" y="1065"/>
              </a:cxn>
              <a:cxn ang="0">
                <a:pos x="308" y="1085"/>
              </a:cxn>
              <a:cxn ang="0">
                <a:pos x="339" y="1136"/>
              </a:cxn>
              <a:cxn ang="0">
                <a:pos x="364" y="1193"/>
              </a:cxn>
              <a:cxn ang="0">
                <a:pos x="428" y="1278"/>
              </a:cxn>
              <a:cxn ang="0">
                <a:pos x="462" y="1298"/>
              </a:cxn>
              <a:cxn ang="0">
                <a:pos x="506" y="1357"/>
              </a:cxn>
              <a:cxn ang="0">
                <a:pos x="652" y="1272"/>
              </a:cxn>
              <a:cxn ang="0">
                <a:pos x="1285" y="1136"/>
              </a:cxn>
              <a:cxn ang="0">
                <a:pos x="1423" y="983"/>
              </a:cxn>
              <a:cxn ang="0">
                <a:pos x="1792" y="679"/>
              </a:cxn>
              <a:cxn ang="0">
                <a:pos x="1879" y="669"/>
              </a:cxn>
              <a:cxn ang="0">
                <a:pos x="1868" y="632"/>
              </a:cxn>
              <a:cxn ang="0">
                <a:pos x="1912" y="629"/>
              </a:cxn>
              <a:cxn ang="0">
                <a:pos x="2019" y="630"/>
              </a:cxn>
              <a:cxn ang="0">
                <a:pos x="2034" y="573"/>
              </a:cxn>
              <a:cxn ang="0">
                <a:pos x="2028" y="533"/>
              </a:cxn>
              <a:cxn ang="0">
                <a:pos x="2076" y="541"/>
              </a:cxn>
              <a:cxn ang="0">
                <a:pos x="2041" y="495"/>
              </a:cxn>
              <a:cxn ang="0">
                <a:pos x="2047" y="457"/>
              </a:cxn>
              <a:cxn ang="0">
                <a:pos x="2098" y="435"/>
              </a:cxn>
              <a:cxn ang="0">
                <a:pos x="2127" y="409"/>
              </a:cxn>
              <a:cxn ang="0">
                <a:pos x="2148" y="429"/>
              </a:cxn>
              <a:cxn ang="0">
                <a:pos x="2215" y="405"/>
              </a:cxn>
              <a:cxn ang="0">
                <a:pos x="2137" y="300"/>
              </a:cxn>
              <a:cxn ang="0">
                <a:pos x="2036" y="141"/>
              </a:cxn>
            </a:cxnLst>
            <a:rect l="0" t="0" r="r" b="b"/>
            <a:pathLst>
              <a:path w="2224" h="1463">
                <a:moveTo>
                  <a:pt x="2063" y="0"/>
                </a:moveTo>
                <a:lnTo>
                  <a:pt x="1886" y="72"/>
                </a:lnTo>
                <a:lnTo>
                  <a:pt x="1762" y="94"/>
                </a:lnTo>
                <a:lnTo>
                  <a:pt x="1457" y="125"/>
                </a:lnTo>
                <a:lnTo>
                  <a:pt x="1343" y="154"/>
                </a:lnTo>
                <a:lnTo>
                  <a:pt x="1123" y="175"/>
                </a:lnTo>
                <a:lnTo>
                  <a:pt x="898" y="238"/>
                </a:lnTo>
                <a:lnTo>
                  <a:pt x="860" y="204"/>
                </a:lnTo>
                <a:lnTo>
                  <a:pt x="880" y="142"/>
                </a:lnTo>
                <a:lnTo>
                  <a:pt x="862" y="144"/>
                </a:lnTo>
                <a:lnTo>
                  <a:pt x="775" y="210"/>
                </a:lnTo>
                <a:lnTo>
                  <a:pt x="655" y="277"/>
                </a:lnTo>
                <a:lnTo>
                  <a:pt x="610" y="285"/>
                </a:lnTo>
                <a:lnTo>
                  <a:pt x="596" y="277"/>
                </a:lnTo>
                <a:lnTo>
                  <a:pt x="604" y="250"/>
                </a:lnTo>
                <a:lnTo>
                  <a:pt x="631" y="213"/>
                </a:lnTo>
                <a:lnTo>
                  <a:pt x="764" y="102"/>
                </a:lnTo>
                <a:lnTo>
                  <a:pt x="782" y="73"/>
                </a:lnTo>
                <a:lnTo>
                  <a:pt x="774" y="64"/>
                </a:lnTo>
                <a:lnTo>
                  <a:pt x="697" y="92"/>
                </a:lnTo>
                <a:lnTo>
                  <a:pt x="609" y="147"/>
                </a:lnTo>
                <a:lnTo>
                  <a:pt x="462" y="275"/>
                </a:lnTo>
                <a:lnTo>
                  <a:pt x="260" y="423"/>
                </a:lnTo>
                <a:lnTo>
                  <a:pt x="204" y="423"/>
                </a:lnTo>
                <a:lnTo>
                  <a:pt x="100" y="527"/>
                </a:lnTo>
                <a:lnTo>
                  <a:pt x="67" y="549"/>
                </a:lnTo>
                <a:lnTo>
                  <a:pt x="37" y="503"/>
                </a:lnTo>
                <a:lnTo>
                  <a:pt x="0" y="540"/>
                </a:lnTo>
                <a:lnTo>
                  <a:pt x="32" y="603"/>
                </a:lnTo>
                <a:lnTo>
                  <a:pt x="53" y="672"/>
                </a:lnTo>
                <a:lnTo>
                  <a:pt x="101" y="720"/>
                </a:lnTo>
                <a:lnTo>
                  <a:pt x="101" y="739"/>
                </a:lnTo>
                <a:lnTo>
                  <a:pt x="110" y="748"/>
                </a:lnTo>
                <a:lnTo>
                  <a:pt x="129" y="746"/>
                </a:lnTo>
                <a:lnTo>
                  <a:pt x="173" y="781"/>
                </a:lnTo>
                <a:lnTo>
                  <a:pt x="190" y="819"/>
                </a:lnTo>
                <a:lnTo>
                  <a:pt x="198" y="856"/>
                </a:lnTo>
                <a:lnTo>
                  <a:pt x="191" y="879"/>
                </a:lnTo>
                <a:lnTo>
                  <a:pt x="198" y="896"/>
                </a:lnTo>
                <a:lnTo>
                  <a:pt x="215" y="894"/>
                </a:lnTo>
                <a:lnTo>
                  <a:pt x="225" y="905"/>
                </a:lnTo>
                <a:lnTo>
                  <a:pt x="241" y="915"/>
                </a:lnTo>
                <a:lnTo>
                  <a:pt x="246" y="923"/>
                </a:lnTo>
                <a:lnTo>
                  <a:pt x="239" y="932"/>
                </a:lnTo>
                <a:lnTo>
                  <a:pt x="247" y="955"/>
                </a:lnTo>
                <a:lnTo>
                  <a:pt x="249" y="983"/>
                </a:lnTo>
                <a:lnTo>
                  <a:pt x="261" y="988"/>
                </a:lnTo>
                <a:lnTo>
                  <a:pt x="273" y="1004"/>
                </a:lnTo>
                <a:lnTo>
                  <a:pt x="285" y="1041"/>
                </a:lnTo>
                <a:lnTo>
                  <a:pt x="281" y="1065"/>
                </a:lnTo>
                <a:lnTo>
                  <a:pt x="292" y="1079"/>
                </a:lnTo>
                <a:lnTo>
                  <a:pt x="308" y="1085"/>
                </a:lnTo>
                <a:lnTo>
                  <a:pt x="317" y="1103"/>
                </a:lnTo>
                <a:lnTo>
                  <a:pt x="339" y="1136"/>
                </a:lnTo>
                <a:lnTo>
                  <a:pt x="345" y="1157"/>
                </a:lnTo>
                <a:lnTo>
                  <a:pt x="364" y="1193"/>
                </a:lnTo>
                <a:lnTo>
                  <a:pt x="397" y="1247"/>
                </a:lnTo>
                <a:lnTo>
                  <a:pt x="428" y="1278"/>
                </a:lnTo>
                <a:lnTo>
                  <a:pt x="442" y="1282"/>
                </a:lnTo>
                <a:lnTo>
                  <a:pt x="462" y="1298"/>
                </a:lnTo>
                <a:lnTo>
                  <a:pt x="479" y="1325"/>
                </a:lnTo>
                <a:lnTo>
                  <a:pt x="506" y="1357"/>
                </a:lnTo>
                <a:lnTo>
                  <a:pt x="456" y="1463"/>
                </a:lnTo>
                <a:lnTo>
                  <a:pt x="652" y="1272"/>
                </a:lnTo>
                <a:lnTo>
                  <a:pt x="1158" y="1153"/>
                </a:lnTo>
                <a:lnTo>
                  <a:pt x="1285" y="1136"/>
                </a:lnTo>
                <a:lnTo>
                  <a:pt x="1357" y="1045"/>
                </a:lnTo>
                <a:lnTo>
                  <a:pt x="1423" y="983"/>
                </a:lnTo>
                <a:lnTo>
                  <a:pt x="1736" y="686"/>
                </a:lnTo>
                <a:lnTo>
                  <a:pt x="1792" y="679"/>
                </a:lnTo>
                <a:lnTo>
                  <a:pt x="1848" y="660"/>
                </a:lnTo>
                <a:lnTo>
                  <a:pt x="1879" y="669"/>
                </a:lnTo>
                <a:lnTo>
                  <a:pt x="1891" y="654"/>
                </a:lnTo>
                <a:lnTo>
                  <a:pt x="1868" y="632"/>
                </a:lnTo>
                <a:lnTo>
                  <a:pt x="1878" y="624"/>
                </a:lnTo>
                <a:lnTo>
                  <a:pt x="1912" y="629"/>
                </a:lnTo>
                <a:lnTo>
                  <a:pt x="1963" y="616"/>
                </a:lnTo>
                <a:lnTo>
                  <a:pt x="2019" y="630"/>
                </a:lnTo>
                <a:lnTo>
                  <a:pt x="2090" y="612"/>
                </a:lnTo>
                <a:lnTo>
                  <a:pt x="2034" y="573"/>
                </a:lnTo>
                <a:lnTo>
                  <a:pt x="2028" y="548"/>
                </a:lnTo>
                <a:lnTo>
                  <a:pt x="2028" y="533"/>
                </a:lnTo>
                <a:lnTo>
                  <a:pt x="2067" y="555"/>
                </a:lnTo>
                <a:lnTo>
                  <a:pt x="2076" y="541"/>
                </a:lnTo>
                <a:lnTo>
                  <a:pt x="2068" y="508"/>
                </a:lnTo>
                <a:lnTo>
                  <a:pt x="2041" y="495"/>
                </a:lnTo>
                <a:lnTo>
                  <a:pt x="2020" y="495"/>
                </a:lnTo>
                <a:lnTo>
                  <a:pt x="2047" y="457"/>
                </a:lnTo>
                <a:lnTo>
                  <a:pt x="2072" y="466"/>
                </a:lnTo>
                <a:lnTo>
                  <a:pt x="2098" y="435"/>
                </a:lnTo>
                <a:lnTo>
                  <a:pt x="2096" y="395"/>
                </a:lnTo>
                <a:lnTo>
                  <a:pt x="2127" y="409"/>
                </a:lnTo>
                <a:lnTo>
                  <a:pt x="2131" y="427"/>
                </a:lnTo>
                <a:lnTo>
                  <a:pt x="2148" y="429"/>
                </a:lnTo>
                <a:lnTo>
                  <a:pt x="2187" y="421"/>
                </a:lnTo>
                <a:lnTo>
                  <a:pt x="2215" y="405"/>
                </a:lnTo>
                <a:lnTo>
                  <a:pt x="2224" y="380"/>
                </a:lnTo>
                <a:lnTo>
                  <a:pt x="2137" y="300"/>
                </a:lnTo>
                <a:lnTo>
                  <a:pt x="2079" y="231"/>
                </a:lnTo>
                <a:lnTo>
                  <a:pt x="2036" y="141"/>
                </a:lnTo>
                <a:lnTo>
                  <a:pt x="2063"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7" name="Freeform 35"/>
          <p:cNvSpPr>
            <a:spLocks/>
          </p:cNvSpPr>
          <p:nvPr/>
        </p:nvSpPr>
        <p:spPr bwMode="auto">
          <a:xfrm>
            <a:off x="6958014" y="4470401"/>
            <a:ext cx="1385887" cy="1012825"/>
          </a:xfrm>
          <a:custGeom>
            <a:avLst/>
            <a:gdLst/>
            <a:ahLst/>
            <a:cxnLst>
              <a:cxn ang="0">
                <a:pos x="1505" y="1906"/>
              </a:cxn>
              <a:cxn ang="0">
                <a:pos x="411" y="1498"/>
              </a:cxn>
              <a:cxn ang="0">
                <a:pos x="469" y="1440"/>
              </a:cxn>
              <a:cxn ang="0">
                <a:pos x="536" y="1405"/>
              </a:cxn>
              <a:cxn ang="0">
                <a:pos x="510" y="1339"/>
              </a:cxn>
              <a:cxn ang="0">
                <a:pos x="451" y="1260"/>
              </a:cxn>
              <a:cxn ang="0">
                <a:pos x="483" y="1189"/>
              </a:cxn>
              <a:cxn ang="0">
                <a:pos x="504" y="1156"/>
              </a:cxn>
              <a:cxn ang="0">
                <a:pos x="486" y="1132"/>
              </a:cxn>
              <a:cxn ang="0">
                <a:pos x="349" y="812"/>
              </a:cxn>
              <a:cxn ang="0">
                <a:pos x="239" y="777"/>
              </a:cxn>
              <a:cxn ang="0">
                <a:pos x="172" y="720"/>
              </a:cxn>
              <a:cxn ang="0">
                <a:pos x="37" y="614"/>
              </a:cxn>
              <a:cxn ang="0">
                <a:pos x="313" y="305"/>
              </a:cxn>
              <a:cxn ang="0">
                <a:pos x="425" y="279"/>
              </a:cxn>
              <a:cxn ang="0">
                <a:pos x="469" y="273"/>
              </a:cxn>
              <a:cxn ang="0">
                <a:pos x="455" y="243"/>
              </a:cxn>
              <a:cxn ang="0">
                <a:pos x="541" y="235"/>
              </a:cxn>
              <a:cxn ang="0">
                <a:pos x="667" y="232"/>
              </a:cxn>
              <a:cxn ang="0">
                <a:pos x="606" y="167"/>
              </a:cxn>
              <a:cxn ang="0">
                <a:pos x="645" y="174"/>
              </a:cxn>
              <a:cxn ang="0">
                <a:pos x="646" y="128"/>
              </a:cxn>
              <a:cxn ang="0">
                <a:pos x="598" y="114"/>
              </a:cxn>
              <a:cxn ang="0">
                <a:pos x="649" y="86"/>
              </a:cxn>
              <a:cxn ang="0">
                <a:pos x="673" y="14"/>
              </a:cxn>
              <a:cxn ang="0">
                <a:pos x="709" y="46"/>
              </a:cxn>
              <a:cxn ang="0">
                <a:pos x="765" y="40"/>
              </a:cxn>
              <a:cxn ang="0">
                <a:pos x="801" y="0"/>
              </a:cxn>
              <a:cxn ang="0">
                <a:pos x="875" y="39"/>
              </a:cxn>
              <a:cxn ang="0">
                <a:pos x="917" y="96"/>
              </a:cxn>
              <a:cxn ang="0">
                <a:pos x="1045" y="152"/>
              </a:cxn>
              <a:cxn ang="0">
                <a:pos x="1124" y="238"/>
              </a:cxn>
              <a:cxn ang="0">
                <a:pos x="1163" y="383"/>
              </a:cxn>
              <a:cxn ang="0">
                <a:pos x="1227" y="423"/>
              </a:cxn>
              <a:cxn ang="0">
                <a:pos x="1344" y="577"/>
              </a:cxn>
              <a:cxn ang="0">
                <a:pos x="1479" y="639"/>
              </a:cxn>
              <a:cxn ang="0">
                <a:pos x="1753" y="651"/>
              </a:cxn>
              <a:cxn ang="0">
                <a:pos x="1816" y="787"/>
              </a:cxn>
              <a:cxn ang="0">
                <a:pos x="1871" y="948"/>
              </a:cxn>
              <a:cxn ang="0">
                <a:pos x="2042" y="1105"/>
              </a:cxn>
              <a:cxn ang="0">
                <a:pos x="2177" y="1178"/>
              </a:cxn>
              <a:cxn ang="0">
                <a:pos x="2210" y="1306"/>
              </a:cxn>
              <a:cxn ang="0">
                <a:pos x="2295" y="1416"/>
              </a:cxn>
              <a:cxn ang="0">
                <a:pos x="2368" y="1540"/>
              </a:cxn>
              <a:cxn ang="0">
                <a:pos x="2459" y="1652"/>
              </a:cxn>
              <a:cxn ang="0">
                <a:pos x="2539" y="1742"/>
              </a:cxn>
              <a:cxn ang="0">
                <a:pos x="2617" y="1860"/>
              </a:cxn>
            </a:cxnLst>
            <a:rect l="0" t="0" r="r" b="b"/>
            <a:pathLst>
              <a:path w="2624" h="1920">
                <a:moveTo>
                  <a:pt x="2624" y="1886"/>
                </a:moveTo>
                <a:lnTo>
                  <a:pt x="1505" y="1906"/>
                </a:lnTo>
                <a:lnTo>
                  <a:pt x="413" y="1920"/>
                </a:lnTo>
                <a:lnTo>
                  <a:pt x="411" y="1498"/>
                </a:lnTo>
                <a:lnTo>
                  <a:pt x="432" y="1489"/>
                </a:lnTo>
                <a:lnTo>
                  <a:pt x="469" y="1440"/>
                </a:lnTo>
                <a:lnTo>
                  <a:pt x="509" y="1427"/>
                </a:lnTo>
                <a:lnTo>
                  <a:pt x="536" y="1405"/>
                </a:lnTo>
                <a:lnTo>
                  <a:pt x="519" y="1374"/>
                </a:lnTo>
                <a:lnTo>
                  <a:pt x="510" y="1339"/>
                </a:lnTo>
                <a:lnTo>
                  <a:pt x="483" y="1341"/>
                </a:lnTo>
                <a:lnTo>
                  <a:pt x="451" y="1260"/>
                </a:lnTo>
                <a:lnTo>
                  <a:pt x="455" y="1233"/>
                </a:lnTo>
                <a:lnTo>
                  <a:pt x="483" y="1189"/>
                </a:lnTo>
                <a:lnTo>
                  <a:pt x="499" y="1181"/>
                </a:lnTo>
                <a:lnTo>
                  <a:pt x="504" y="1156"/>
                </a:lnTo>
                <a:lnTo>
                  <a:pt x="487" y="1152"/>
                </a:lnTo>
                <a:lnTo>
                  <a:pt x="486" y="1132"/>
                </a:lnTo>
                <a:lnTo>
                  <a:pt x="491" y="1089"/>
                </a:lnTo>
                <a:lnTo>
                  <a:pt x="349" y="812"/>
                </a:lnTo>
                <a:lnTo>
                  <a:pt x="322" y="795"/>
                </a:lnTo>
                <a:lnTo>
                  <a:pt x="239" y="777"/>
                </a:lnTo>
                <a:lnTo>
                  <a:pt x="200" y="754"/>
                </a:lnTo>
                <a:lnTo>
                  <a:pt x="172" y="720"/>
                </a:lnTo>
                <a:lnTo>
                  <a:pt x="130" y="660"/>
                </a:lnTo>
                <a:lnTo>
                  <a:pt x="37" y="614"/>
                </a:lnTo>
                <a:lnTo>
                  <a:pt x="0" y="603"/>
                </a:lnTo>
                <a:lnTo>
                  <a:pt x="313" y="305"/>
                </a:lnTo>
                <a:lnTo>
                  <a:pt x="369" y="298"/>
                </a:lnTo>
                <a:lnTo>
                  <a:pt x="425" y="279"/>
                </a:lnTo>
                <a:lnTo>
                  <a:pt x="456" y="288"/>
                </a:lnTo>
                <a:lnTo>
                  <a:pt x="469" y="273"/>
                </a:lnTo>
                <a:lnTo>
                  <a:pt x="446" y="251"/>
                </a:lnTo>
                <a:lnTo>
                  <a:pt x="455" y="243"/>
                </a:lnTo>
                <a:lnTo>
                  <a:pt x="489" y="249"/>
                </a:lnTo>
                <a:lnTo>
                  <a:pt x="541" y="235"/>
                </a:lnTo>
                <a:lnTo>
                  <a:pt x="597" y="250"/>
                </a:lnTo>
                <a:lnTo>
                  <a:pt x="667" y="232"/>
                </a:lnTo>
                <a:lnTo>
                  <a:pt x="611" y="192"/>
                </a:lnTo>
                <a:lnTo>
                  <a:pt x="606" y="167"/>
                </a:lnTo>
                <a:lnTo>
                  <a:pt x="606" y="152"/>
                </a:lnTo>
                <a:lnTo>
                  <a:pt x="645" y="174"/>
                </a:lnTo>
                <a:lnTo>
                  <a:pt x="654" y="160"/>
                </a:lnTo>
                <a:lnTo>
                  <a:pt x="646" y="128"/>
                </a:lnTo>
                <a:lnTo>
                  <a:pt x="618" y="114"/>
                </a:lnTo>
                <a:lnTo>
                  <a:pt x="598" y="114"/>
                </a:lnTo>
                <a:lnTo>
                  <a:pt x="624" y="77"/>
                </a:lnTo>
                <a:lnTo>
                  <a:pt x="649" y="86"/>
                </a:lnTo>
                <a:lnTo>
                  <a:pt x="675" y="54"/>
                </a:lnTo>
                <a:lnTo>
                  <a:pt x="673" y="14"/>
                </a:lnTo>
                <a:lnTo>
                  <a:pt x="703" y="28"/>
                </a:lnTo>
                <a:lnTo>
                  <a:pt x="709" y="46"/>
                </a:lnTo>
                <a:lnTo>
                  <a:pt x="726" y="48"/>
                </a:lnTo>
                <a:lnTo>
                  <a:pt x="765" y="40"/>
                </a:lnTo>
                <a:lnTo>
                  <a:pt x="792" y="25"/>
                </a:lnTo>
                <a:lnTo>
                  <a:pt x="801" y="0"/>
                </a:lnTo>
                <a:lnTo>
                  <a:pt x="855" y="18"/>
                </a:lnTo>
                <a:lnTo>
                  <a:pt x="875" y="39"/>
                </a:lnTo>
                <a:lnTo>
                  <a:pt x="893" y="81"/>
                </a:lnTo>
                <a:lnTo>
                  <a:pt x="917" y="96"/>
                </a:lnTo>
                <a:lnTo>
                  <a:pt x="984" y="105"/>
                </a:lnTo>
                <a:lnTo>
                  <a:pt x="1045" y="152"/>
                </a:lnTo>
                <a:lnTo>
                  <a:pt x="1108" y="184"/>
                </a:lnTo>
                <a:lnTo>
                  <a:pt x="1124" y="238"/>
                </a:lnTo>
                <a:lnTo>
                  <a:pt x="1136" y="342"/>
                </a:lnTo>
                <a:lnTo>
                  <a:pt x="1163" y="383"/>
                </a:lnTo>
                <a:lnTo>
                  <a:pt x="1206" y="399"/>
                </a:lnTo>
                <a:lnTo>
                  <a:pt x="1227" y="423"/>
                </a:lnTo>
                <a:lnTo>
                  <a:pt x="1280" y="484"/>
                </a:lnTo>
                <a:lnTo>
                  <a:pt x="1344" y="577"/>
                </a:lnTo>
                <a:lnTo>
                  <a:pt x="1391" y="617"/>
                </a:lnTo>
                <a:lnTo>
                  <a:pt x="1479" y="639"/>
                </a:lnTo>
                <a:lnTo>
                  <a:pt x="1619" y="672"/>
                </a:lnTo>
                <a:lnTo>
                  <a:pt x="1753" y="651"/>
                </a:lnTo>
                <a:lnTo>
                  <a:pt x="1763" y="704"/>
                </a:lnTo>
                <a:lnTo>
                  <a:pt x="1816" y="787"/>
                </a:lnTo>
                <a:lnTo>
                  <a:pt x="1855" y="841"/>
                </a:lnTo>
                <a:lnTo>
                  <a:pt x="1871" y="948"/>
                </a:lnTo>
                <a:lnTo>
                  <a:pt x="1921" y="1017"/>
                </a:lnTo>
                <a:lnTo>
                  <a:pt x="2042" y="1105"/>
                </a:lnTo>
                <a:lnTo>
                  <a:pt x="2137" y="1157"/>
                </a:lnTo>
                <a:lnTo>
                  <a:pt x="2177" y="1178"/>
                </a:lnTo>
                <a:lnTo>
                  <a:pt x="2197" y="1218"/>
                </a:lnTo>
                <a:lnTo>
                  <a:pt x="2210" y="1306"/>
                </a:lnTo>
                <a:lnTo>
                  <a:pt x="2228" y="1354"/>
                </a:lnTo>
                <a:lnTo>
                  <a:pt x="2295" y="1416"/>
                </a:lnTo>
                <a:lnTo>
                  <a:pt x="2305" y="1460"/>
                </a:lnTo>
                <a:lnTo>
                  <a:pt x="2368" y="1540"/>
                </a:lnTo>
                <a:lnTo>
                  <a:pt x="2404" y="1564"/>
                </a:lnTo>
                <a:lnTo>
                  <a:pt x="2459" y="1652"/>
                </a:lnTo>
                <a:lnTo>
                  <a:pt x="2506" y="1674"/>
                </a:lnTo>
                <a:lnTo>
                  <a:pt x="2539" y="1742"/>
                </a:lnTo>
                <a:lnTo>
                  <a:pt x="2596" y="1813"/>
                </a:lnTo>
                <a:lnTo>
                  <a:pt x="2617" y="1860"/>
                </a:lnTo>
                <a:lnTo>
                  <a:pt x="2624" y="1886"/>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8" name="Freeform 36"/>
          <p:cNvSpPr>
            <a:spLocks/>
          </p:cNvSpPr>
          <p:nvPr/>
        </p:nvSpPr>
        <p:spPr bwMode="auto">
          <a:xfrm>
            <a:off x="8507413" y="4408489"/>
            <a:ext cx="1174750" cy="1055687"/>
          </a:xfrm>
          <a:custGeom>
            <a:avLst/>
            <a:gdLst/>
            <a:ahLst/>
            <a:cxnLst>
              <a:cxn ang="0">
                <a:pos x="1262" y="19"/>
              </a:cxn>
              <a:cxn ang="0">
                <a:pos x="1465" y="46"/>
              </a:cxn>
              <a:cxn ang="0">
                <a:pos x="1504" y="54"/>
              </a:cxn>
              <a:cxn ang="0">
                <a:pos x="1523" y="19"/>
              </a:cxn>
              <a:cxn ang="0">
                <a:pos x="1577" y="147"/>
              </a:cxn>
              <a:cxn ang="0">
                <a:pos x="1619" y="166"/>
              </a:cxn>
              <a:cxn ang="0">
                <a:pos x="1619" y="124"/>
              </a:cxn>
              <a:cxn ang="0">
                <a:pos x="1642" y="140"/>
              </a:cxn>
              <a:cxn ang="0">
                <a:pos x="1720" y="273"/>
              </a:cxn>
              <a:cxn ang="0">
                <a:pos x="1731" y="339"/>
              </a:cxn>
              <a:cxn ang="0">
                <a:pos x="1766" y="332"/>
              </a:cxn>
              <a:cxn ang="0">
                <a:pos x="1796" y="305"/>
              </a:cxn>
              <a:cxn ang="0">
                <a:pos x="1796" y="343"/>
              </a:cxn>
              <a:cxn ang="0">
                <a:pos x="1793" y="382"/>
              </a:cxn>
              <a:cxn ang="0">
                <a:pos x="1843" y="424"/>
              </a:cxn>
              <a:cxn ang="0">
                <a:pos x="1889" y="420"/>
              </a:cxn>
              <a:cxn ang="0">
                <a:pos x="1920" y="439"/>
              </a:cxn>
              <a:cxn ang="0">
                <a:pos x="1897" y="473"/>
              </a:cxn>
              <a:cxn ang="0">
                <a:pos x="1927" y="536"/>
              </a:cxn>
              <a:cxn ang="0">
                <a:pos x="1943" y="572"/>
              </a:cxn>
              <a:cxn ang="0">
                <a:pos x="1989" y="563"/>
              </a:cxn>
              <a:cxn ang="0">
                <a:pos x="2128" y="663"/>
              </a:cxn>
              <a:cxn ang="0">
                <a:pos x="2220" y="652"/>
              </a:cxn>
              <a:cxn ang="0">
                <a:pos x="2101" y="791"/>
              </a:cxn>
              <a:cxn ang="0">
                <a:pos x="2004" y="929"/>
              </a:cxn>
              <a:cxn ang="0">
                <a:pos x="1766" y="1127"/>
              </a:cxn>
              <a:cxn ang="0">
                <a:pos x="1747" y="1165"/>
              </a:cxn>
              <a:cxn ang="0">
                <a:pos x="1750" y="1203"/>
              </a:cxn>
              <a:cxn ang="0">
                <a:pos x="1705" y="1187"/>
              </a:cxn>
              <a:cxn ang="0">
                <a:pos x="1691" y="1234"/>
              </a:cxn>
              <a:cxn ang="0">
                <a:pos x="1619" y="1314"/>
              </a:cxn>
              <a:cxn ang="0">
                <a:pos x="1554" y="1388"/>
              </a:cxn>
              <a:cxn ang="0">
                <a:pos x="1551" y="1462"/>
              </a:cxn>
              <a:cxn ang="0">
                <a:pos x="1561" y="1500"/>
              </a:cxn>
              <a:cxn ang="0">
                <a:pos x="1535" y="1538"/>
              </a:cxn>
              <a:cxn ang="0">
                <a:pos x="1395" y="1577"/>
              </a:cxn>
              <a:cxn ang="0">
                <a:pos x="1280" y="1650"/>
              </a:cxn>
              <a:cxn ang="0">
                <a:pos x="1180" y="1747"/>
              </a:cxn>
              <a:cxn ang="0">
                <a:pos x="1103" y="1855"/>
              </a:cxn>
              <a:cxn ang="0">
                <a:pos x="1057" y="1978"/>
              </a:cxn>
              <a:cxn ang="0">
                <a:pos x="0" y="1997"/>
              </a:cxn>
              <a:cxn ang="0">
                <a:pos x="39" y="1981"/>
              </a:cxn>
              <a:cxn ang="0">
                <a:pos x="54" y="1944"/>
              </a:cxn>
              <a:cxn ang="0">
                <a:pos x="89" y="1963"/>
              </a:cxn>
              <a:cxn ang="0">
                <a:pos x="109" y="1944"/>
              </a:cxn>
              <a:cxn ang="0">
                <a:pos x="128" y="1901"/>
              </a:cxn>
              <a:cxn ang="0">
                <a:pos x="159" y="1866"/>
              </a:cxn>
              <a:cxn ang="0">
                <a:pos x="217" y="1789"/>
              </a:cxn>
              <a:cxn ang="0">
                <a:pos x="255" y="1697"/>
              </a:cxn>
              <a:cxn ang="0">
                <a:pos x="289" y="1608"/>
              </a:cxn>
              <a:cxn ang="0">
                <a:pos x="321" y="1496"/>
              </a:cxn>
              <a:cxn ang="0">
                <a:pos x="363" y="1431"/>
              </a:cxn>
              <a:cxn ang="0">
                <a:pos x="390" y="1426"/>
              </a:cxn>
              <a:cxn ang="0">
                <a:pos x="406" y="1407"/>
              </a:cxn>
              <a:cxn ang="0">
                <a:pos x="417" y="1207"/>
              </a:cxn>
              <a:cxn ang="0">
                <a:pos x="560" y="798"/>
              </a:cxn>
              <a:cxn ang="0">
                <a:pos x="733" y="417"/>
              </a:cxn>
              <a:cxn ang="0">
                <a:pos x="1234" y="0"/>
              </a:cxn>
            </a:cxnLst>
            <a:rect l="0" t="0" r="r" b="b"/>
            <a:pathLst>
              <a:path w="2220" h="1997">
                <a:moveTo>
                  <a:pt x="1234" y="0"/>
                </a:moveTo>
                <a:lnTo>
                  <a:pt x="1262" y="19"/>
                </a:lnTo>
                <a:lnTo>
                  <a:pt x="1327" y="0"/>
                </a:lnTo>
                <a:lnTo>
                  <a:pt x="1465" y="46"/>
                </a:lnTo>
                <a:lnTo>
                  <a:pt x="1472" y="70"/>
                </a:lnTo>
                <a:lnTo>
                  <a:pt x="1504" y="54"/>
                </a:lnTo>
                <a:lnTo>
                  <a:pt x="1488" y="23"/>
                </a:lnTo>
                <a:lnTo>
                  <a:pt x="1523" y="19"/>
                </a:lnTo>
                <a:lnTo>
                  <a:pt x="1542" y="72"/>
                </a:lnTo>
                <a:lnTo>
                  <a:pt x="1577" y="147"/>
                </a:lnTo>
                <a:lnTo>
                  <a:pt x="1595" y="173"/>
                </a:lnTo>
                <a:lnTo>
                  <a:pt x="1619" y="166"/>
                </a:lnTo>
                <a:lnTo>
                  <a:pt x="1624" y="154"/>
                </a:lnTo>
                <a:lnTo>
                  <a:pt x="1619" y="124"/>
                </a:lnTo>
                <a:lnTo>
                  <a:pt x="1631" y="115"/>
                </a:lnTo>
                <a:lnTo>
                  <a:pt x="1642" y="140"/>
                </a:lnTo>
                <a:lnTo>
                  <a:pt x="1689" y="243"/>
                </a:lnTo>
                <a:lnTo>
                  <a:pt x="1720" y="273"/>
                </a:lnTo>
                <a:lnTo>
                  <a:pt x="1727" y="296"/>
                </a:lnTo>
                <a:lnTo>
                  <a:pt x="1731" y="339"/>
                </a:lnTo>
                <a:lnTo>
                  <a:pt x="1747" y="348"/>
                </a:lnTo>
                <a:lnTo>
                  <a:pt x="1766" y="332"/>
                </a:lnTo>
                <a:lnTo>
                  <a:pt x="1773" y="305"/>
                </a:lnTo>
                <a:lnTo>
                  <a:pt x="1796" y="305"/>
                </a:lnTo>
                <a:lnTo>
                  <a:pt x="1803" y="320"/>
                </a:lnTo>
                <a:lnTo>
                  <a:pt x="1796" y="343"/>
                </a:lnTo>
                <a:lnTo>
                  <a:pt x="1785" y="366"/>
                </a:lnTo>
                <a:lnTo>
                  <a:pt x="1793" y="382"/>
                </a:lnTo>
                <a:lnTo>
                  <a:pt x="1808" y="404"/>
                </a:lnTo>
                <a:lnTo>
                  <a:pt x="1843" y="424"/>
                </a:lnTo>
                <a:lnTo>
                  <a:pt x="1871" y="417"/>
                </a:lnTo>
                <a:lnTo>
                  <a:pt x="1889" y="420"/>
                </a:lnTo>
                <a:lnTo>
                  <a:pt x="1915" y="428"/>
                </a:lnTo>
                <a:lnTo>
                  <a:pt x="1920" y="439"/>
                </a:lnTo>
                <a:lnTo>
                  <a:pt x="1908" y="460"/>
                </a:lnTo>
                <a:lnTo>
                  <a:pt x="1897" y="473"/>
                </a:lnTo>
                <a:lnTo>
                  <a:pt x="1927" y="516"/>
                </a:lnTo>
                <a:lnTo>
                  <a:pt x="1927" y="536"/>
                </a:lnTo>
                <a:lnTo>
                  <a:pt x="1939" y="540"/>
                </a:lnTo>
                <a:lnTo>
                  <a:pt x="1943" y="572"/>
                </a:lnTo>
                <a:lnTo>
                  <a:pt x="1985" y="548"/>
                </a:lnTo>
                <a:lnTo>
                  <a:pt x="1989" y="563"/>
                </a:lnTo>
                <a:lnTo>
                  <a:pt x="2048" y="540"/>
                </a:lnTo>
                <a:lnTo>
                  <a:pt x="2128" y="663"/>
                </a:lnTo>
                <a:lnTo>
                  <a:pt x="2204" y="628"/>
                </a:lnTo>
                <a:lnTo>
                  <a:pt x="2220" y="652"/>
                </a:lnTo>
                <a:lnTo>
                  <a:pt x="2069" y="744"/>
                </a:lnTo>
                <a:lnTo>
                  <a:pt x="2101" y="791"/>
                </a:lnTo>
                <a:lnTo>
                  <a:pt x="1967" y="929"/>
                </a:lnTo>
                <a:lnTo>
                  <a:pt x="2004" y="929"/>
                </a:lnTo>
                <a:lnTo>
                  <a:pt x="2009" y="961"/>
                </a:lnTo>
                <a:lnTo>
                  <a:pt x="1766" y="1127"/>
                </a:lnTo>
                <a:lnTo>
                  <a:pt x="1766" y="1149"/>
                </a:lnTo>
                <a:lnTo>
                  <a:pt x="1747" y="1165"/>
                </a:lnTo>
                <a:lnTo>
                  <a:pt x="1761" y="1195"/>
                </a:lnTo>
                <a:lnTo>
                  <a:pt x="1750" y="1203"/>
                </a:lnTo>
                <a:lnTo>
                  <a:pt x="1720" y="1176"/>
                </a:lnTo>
                <a:lnTo>
                  <a:pt x="1705" y="1187"/>
                </a:lnTo>
                <a:lnTo>
                  <a:pt x="1707" y="1218"/>
                </a:lnTo>
                <a:lnTo>
                  <a:pt x="1691" y="1234"/>
                </a:lnTo>
                <a:lnTo>
                  <a:pt x="1696" y="1249"/>
                </a:lnTo>
                <a:lnTo>
                  <a:pt x="1619" y="1314"/>
                </a:lnTo>
                <a:lnTo>
                  <a:pt x="1619" y="1335"/>
                </a:lnTo>
                <a:lnTo>
                  <a:pt x="1554" y="1388"/>
                </a:lnTo>
                <a:lnTo>
                  <a:pt x="1558" y="1426"/>
                </a:lnTo>
                <a:lnTo>
                  <a:pt x="1551" y="1462"/>
                </a:lnTo>
                <a:lnTo>
                  <a:pt x="1569" y="1473"/>
                </a:lnTo>
                <a:lnTo>
                  <a:pt x="1561" y="1500"/>
                </a:lnTo>
                <a:lnTo>
                  <a:pt x="1561" y="1523"/>
                </a:lnTo>
                <a:lnTo>
                  <a:pt x="1535" y="1538"/>
                </a:lnTo>
                <a:lnTo>
                  <a:pt x="1460" y="1559"/>
                </a:lnTo>
                <a:lnTo>
                  <a:pt x="1395" y="1577"/>
                </a:lnTo>
                <a:lnTo>
                  <a:pt x="1338" y="1612"/>
                </a:lnTo>
                <a:lnTo>
                  <a:pt x="1280" y="1650"/>
                </a:lnTo>
                <a:lnTo>
                  <a:pt x="1234" y="1689"/>
                </a:lnTo>
                <a:lnTo>
                  <a:pt x="1180" y="1747"/>
                </a:lnTo>
                <a:lnTo>
                  <a:pt x="1140" y="1801"/>
                </a:lnTo>
                <a:lnTo>
                  <a:pt x="1103" y="1855"/>
                </a:lnTo>
                <a:lnTo>
                  <a:pt x="1072" y="1923"/>
                </a:lnTo>
                <a:lnTo>
                  <a:pt x="1057" y="1978"/>
                </a:lnTo>
                <a:lnTo>
                  <a:pt x="466" y="1990"/>
                </a:lnTo>
                <a:lnTo>
                  <a:pt x="0" y="1997"/>
                </a:lnTo>
                <a:lnTo>
                  <a:pt x="0" y="1978"/>
                </a:lnTo>
                <a:lnTo>
                  <a:pt x="39" y="1981"/>
                </a:lnTo>
                <a:lnTo>
                  <a:pt x="39" y="1950"/>
                </a:lnTo>
                <a:lnTo>
                  <a:pt x="54" y="1944"/>
                </a:lnTo>
                <a:lnTo>
                  <a:pt x="70" y="1963"/>
                </a:lnTo>
                <a:lnTo>
                  <a:pt x="89" y="1963"/>
                </a:lnTo>
                <a:lnTo>
                  <a:pt x="105" y="1963"/>
                </a:lnTo>
                <a:lnTo>
                  <a:pt x="109" y="1944"/>
                </a:lnTo>
                <a:lnTo>
                  <a:pt x="117" y="1923"/>
                </a:lnTo>
                <a:lnTo>
                  <a:pt x="128" y="1901"/>
                </a:lnTo>
                <a:lnTo>
                  <a:pt x="148" y="1879"/>
                </a:lnTo>
                <a:lnTo>
                  <a:pt x="159" y="1866"/>
                </a:lnTo>
                <a:lnTo>
                  <a:pt x="190" y="1848"/>
                </a:lnTo>
                <a:lnTo>
                  <a:pt x="217" y="1789"/>
                </a:lnTo>
                <a:lnTo>
                  <a:pt x="252" y="1736"/>
                </a:lnTo>
                <a:lnTo>
                  <a:pt x="255" y="1697"/>
                </a:lnTo>
                <a:lnTo>
                  <a:pt x="294" y="1639"/>
                </a:lnTo>
                <a:lnTo>
                  <a:pt x="289" y="1608"/>
                </a:lnTo>
                <a:lnTo>
                  <a:pt x="328" y="1572"/>
                </a:lnTo>
                <a:lnTo>
                  <a:pt x="321" y="1496"/>
                </a:lnTo>
                <a:lnTo>
                  <a:pt x="354" y="1473"/>
                </a:lnTo>
                <a:lnTo>
                  <a:pt x="363" y="1431"/>
                </a:lnTo>
                <a:lnTo>
                  <a:pt x="375" y="1419"/>
                </a:lnTo>
                <a:lnTo>
                  <a:pt x="390" y="1426"/>
                </a:lnTo>
                <a:lnTo>
                  <a:pt x="410" y="1419"/>
                </a:lnTo>
                <a:lnTo>
                  <a:pt x="406" y="1407"/>
                </a:lnTo>
                <a:lnTo>
                  <a:pt x="394" y="1314"/>
                </a:lnTo>
                <a:lnTo>
                  <a:pt x="417" y="1207"/>
                </a:lnTo>
                <a:lnTo>
                  <a:pt x="390" y="1118"/>
                </a:lnTo>
                <a:lnTo>
                  <a:pt x="560" y="798"/>
                </a:lnTo>
                <a:lnTo>
                  <a:pt x="529" y="525"/>
                </a:lnTo>
                <a:lnTo>
                  <a:pt x="733" y="417"/>
                </a:lnTo>
                <a:lnTo>
                  <a:pt x="1026" y="158"/>
                </a:lnTo>
                <a:lnTo>
                  <a:pt x="1234"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29" name="Freeform 37"/>
          <p:cNvSpPr>
            <a:spLocks/>
          </p:cNvSpPr>
          <p:nvPr/>
        </p:nvSpPr>
        <p:spPr bwMode="auto">
          <a:xfrm>
            <a:off x="9321800" y="4748213"/>
            <a:ext cx="584200" cy="531812"/>
          </a:xfrm>
          <a:custGeom>
            <a:avLst/>
            <a:gdLst/>
            <a:ahLst/>
            <a:cxnLst>
              <a:cxn ang="0">
                <a:pos x="826" y="171"/>
              </a:cxn>
              <a:cxn ang="0">
                <a:pos x="743" y="98"/>
              </a:cxn>
              <a:cxn ang="0">
                <a:pos x="678" y="3"/>
              </a:cxn>
              <a:cxn ang="0">
                <a:pos x="554" y="151"/>
              </a:cxn>
              <a:cxn ang="0">
                <a:pos x="463" y="281"/>
              </a:cxn>
              <a:cxn ang="0">
                <a:pos x="216" y="475"/>
              </a:cxn>
              <a:cxn ang="0">
                <a:pos x="199" y="519"/>
              </a:cxn>
              <a:cxn ang="0">
                <a:pos x="203" y="560"/>
              </a:cxn>
              <a:cxn ang="0">
                <a:pos x="161" y="539"/>
              </a:cxn>
              <a:cxn ang="0">
                <a:pos x="145" y="587"/>
              </a:cxn>
              <a:cxn ang="0">
                <a:pos x="70" y="668"/>
              </a:cxn>
              <a:cxn ang="0">
                <a:pos x="7" y="742"/>
              </a:cxn>
              <a:cxn ang="0">
                <a:pos x="0" y="812"/>
              </a:cxn>
              <a:cxn ang="0">
                <a:pos x="16" y="859"/>
              </a:cxn>
              <a:cxn ang="0">
                <a:pos x="64" y="876"/>
              </a:cxn>
              <a:cxn ang="0">
                <a:pos x="266" y="883"/>
              </a:cxn>
              <a:cxn ang="0">
                <a:pos x="456" y="949"/>
              </a:cxn>
              <a:cxn ang="0">
                <a:pos x="678" y="899"/>
              </a:cxn>
              <a:cxn ang="0">
                <a:pos x="1007" y="803"/>
              </a:cxn>
              <a:cxn ang="0">
                <a:pos x="1101" y="704"/>
              </a:cxn>
              <a:cxn ang="0">
                <a:pos x="1052" y="720"/>
              </a:cxn>
              <a:cxn ang="0">
                <a:pos x="1007" y="712"/>
              </a:cxn>
              <a:cxn ang="0">
                <a:pos x="977" y="700"/>
              </a:cxn>
              <a:cxn ang="0">
                <a:pos x="992" y="649"/>
              </a:cxn>
              <a:cxn ang="0">
                <a:pos x="1016" y="588"/>
              </a:cxn>
              <a:cxn ang="0">
                <a:pos x="1025" y="564"/>
              </a:cxn>
              <a:cxn ang="0">
                <a:pos x="1035" y="497"/>
              </a:cxn>
              <a:cxn ang="0">
                <a:pos x="1055" y="483"/>
              </a:cxn>
              <a:cxn ang="0">
                <a:pos x="1041" y="472"/>
              </a:cxn>
              <a:cxn ang="0">
                <a:pos x="1020" y="453"/>
              </a:cxn>
              <a:cxn ang="0">
                <a:pos x="1016" y="385"/>
              </a:cxn>
              <a:cxn ang="0">
                <a:pos x="1005" y="379"/>
              </a:cxn>
              <a:cxn ang="0">
                <a:pos x="981" y="373"/>
              </a:cxn>
              <a:cxn ang="0">
                <a:pos x="945" y="364"/>
              </a:cxn>
              <a:cxn ang="0">
                <a:pos x="921" y="339"/>
              </a:cxn>
            </a:cxnLst>
            <a:rect l="0" t="0" r="r" b="b"/>
            <a:pathLst>
              <a:path w="1103" h="1005">
                <a:moveTo>
                  <a:pt x="932" y="332"/>
                </a:moveTo>
                <a:lnTo>
                  <a:pt x="826" y="171"/>
                </a:lnTo>
                <a:lnTo>
                  <a:pt x="800" y="188"/>
                </a:lnTo>
                <a:lnTo>
                  <a:pt x="743" y="98"/>
                </a:lnTo>
                <a:lnTo>
                  <a:pt x="683" y="0"/>
                </a:lnTo>
                <a:lnTo>
                  <a:pt x="678" y="3"/>
                </a:lnTo>
                <a:lnTo>
                  <a:pt x="524" y="98"/>
                </a:lnTo>
                <a:lnTo>
                  <a:pt x="554" y="151"/>
                </a:lnTo>
                <a:lnTo>
                  <a:pt x="419" y="283"/>
                </a:lnTo>
                <a:lnTo>
                  <a:pt x="463" y="281"/>
                </a:lnTo>
                <a:lnTo>
                  <a:pt x="466" y="313"/>
                </a:lnTo>
                <a:lnTo>
                  <a:pt x="216" y="475"/>
                </a:lnTo>
                <a:lnTo>
                  <a:pt x="228" y="500"/>
                </a:lnTo>
                <a:lnTo>
                  <a:pt x="199" y="519"/>
                </a:lnTo>
                <a:lnTo>
                  <a:pt x="215" y="553"/>
                </a:lnTo>
                <a:lnTo>
                  <a:pt x="203" y="560"/>
                </a:lnTo>
                <a:lnTo>
                  <a:pt x="181" y="530"/>
                </a:lnTo>
                <a:lnTo>
                  <a:pt x="161" y="539"/>
                </a:lnTo>
                <a:lnTo>
                  <a:pt x="165" y="578"/>
                </a:lnTo>
                <a:lnTo>
                  <a:pt x="145" y="587"/>
                </a:lnTo>
                <a:lnTo>
                  <a:pt x="151" y="609"/>
                </a:lnTo>
                <a:lnTo>
                  <a:pt x="70" y="668"/>
                </a:lnTo>
                <a:lnTo>
                  <a:pt x="81" y="692"/>
                </a:lnTo>
                <a:lnTo>
                  <a:pt x="7" y="742"/>
                </a:lnTo>
                <a:lnTo>
                  <a:pt x="19" y="773"/>
                </a:lnTo>
                <a:lnTo>
                  <a:pt x="0" y="812"/>
                </a:lnTo>
                <a:lnTo>
                  <a:pt x="24" y="827"/>
                </a:lnTo>
                <a:lnTo>
                  <a:pt x="16" y="859"/>
                </a:lnTo>
                <a:lnTo>
                  <a:pt x="27" y="882"/>
                </a:lnTo>
                <a:lnTo>
                  <a:pt x="64" y="876"/>
                </a:lnTo>
                <a:lnTo>
                  <a:pt x="166" y="873"/>
                </a:lnTo>
                <a:lnTo>
                  <a:pt x="266" y="883"/>
                </a:lnTo>
                <a:lnTo>
                  <a:pt x="371" y="912"/>
                </a:lnTo>
                <a:lnTo>
                  <a:pt x="456" y="949"/>
                </a:lnTo>
                <a:lnTo>
                  <a:pt x="551" y="1005"/>
                </a:lnTo>
                <a:lnTo>
                  <a:pt x="678" y="899"/>
                </a:lnTo>
                <a:lnTo>
                  <a:pt x="835" y="816"/>
                </a:lnTo>
                <a:lnTo>
                  <a:pt x="1007" y="803"/>
                </a:lnTo>
                <a:lnTo>
                  <a:pt x="1103" y="761"/>
                </a:lnTo>
                <a:lnTo>
                  <a:pt x="1101" y="704"/>
                </a:lnTo>
                <a:lnTo>
                  <a:pt x="1065" y="702"/>
                </a:lnTo>
                <a:lnTo>
                  <a:pt x="1052" y="720"/>
                </a:lnTo>
                <a:lnTo>
                  <a:pt x="1032" y="721"/>
                </a:lnTo>
                <a:lnTo>
                  <a:pt x="1007" y="712"/>
                </a:lnTo>
                <a:lnTo>
                  <a:pt x="984" y="709"/>
                </a:lnTo>
                <a:lnTo>
                  <a:pt x="977" y="700"/>
                </a:lnTo>
                <a:lnTo>
                  <a:pt x="977" y="681"/>
                </a:lnTo>
                <a:lnTo>
                  <a:pt x="992" y="649"/>
                </a:lnTo>
                <a:lnTo>
                  <a:pt x="1008" y="616"/>
                </a:lnTo>
                <a:lnTo>
                  <a:pt x="1016" y="588"/>
                </a:lnTo>
                <a:lnTo>
                  <a:pt x="1018" y="573"/>
                </a:lnTo>
                <a:lnTo>
                  <a:pt x="1025" y="564"/>
                </a:lnTo>
                <a:lnTo>
                  <a:pt x="1023" y="545"/>
                </a:lnTo>
                <a:lnTo>
                  <a:pt x="1035" y="497"/>
                </a:lnTo>
                <a:lnTo>
                  <a:pt x="1043" y="493"/>
                </a:lnTo>
                <a:lnTo>
                  <a:pt x="1055" y="483"/>
                </a:lnTo>
                <a:lnTo>
                  <a:pt x="1052" y="476"/>
                </a:lnTo>
                <a:lnTo>
                  <a:pt x="1041" y="472"/>
                </a:lnTo>
                <a:lnTo>
                  <a:pt x="1043" y="461"/>
                </a:lnTo>
                <a:lnTo>
                  <a:pt x="1020" y="453"/>
                </a:lnTo>
                <a:lnTo>
                  <a:pt x="1009" y="425"/>
                </a:lnTo>
                <a:lnTo>
                  <a:pt x="1016" y="385"/>
                </a:lnTo>
                <a:lnTo>
                  <a:pt x="1016" y="380"/>
                </a:lnTo>
                <a:lnTo>
                  <a:pt x="1005" y="379"/>
                </a:lnTo>
                <a:lnTo>
                  <a:pt x="989" y="380"/>
                </a:lnTo>
                <a:lnTo>
                  <a:pt x="981" y="373"/>
                </a:lnTo>
                <a:lnTo>
                  <a:pt x="965" y="373"/>
                </a:lnTo>
                <a:lnTo>
                  <a:pt x="945" y="364"/>
                </a:lnTo>
                <a:lnTo>
                  <a:pt x="929" y="348"/>
                </a:lnTo>
                <a:lnTo>
                  <a:pt x="921" y="339"/>
                </a:lnTo>
                <a:lnTo>
                  <a:pt x="932" y="332"/>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0" name="Freeform 38"/>
          <p:cNvSpPr>
            <a:spLocks/>
          </p:cNvSpPr>
          <p:nvPr/>
        </p:nvSpPr>
        <p:spPr bwMode="auto">
          <a:xfrm>
            <a:off x="9809164" y="4589464"/>
            <a:ext cx="490537" cy="560387"/>
          </a:xfrm>
          <a:custGeom>
            <a:avLst/>
            <a:gdLst/>
            <a:ahLst/>
            <a:cxnLst>
              <a:cxn ang="0">
                <a:pos x="738" y="21"/>
              </a:cxn>
              <a:cxn ang="0">
                <a:pos x="525" y="268"/>
              </a:cxn>
              <a:cxn ang="0">
                <a:pos x="490" y="357"/>
              </a:cxn>
              <a:cxn ang="0">
                <a:pos x="257" y="261"/>
              </a:cxn>
              <a:cxn ang="0">
                <a:pos x="39" y="339"/>
              </a:cxn>
              <a:cxn ang="0">
                <a:pos x="214" y="494"/>
              </a:cxn>
              <a:cxn ang="0">
                <a:pos x="13" y="631"/>
              </a:cxn>
              <a:cxn ang="0">
                <a:pos x="8" y="647"/>
              </a:cxn>
              <a:cxn ang="0">
                <a:pos x="45" y="671"/>
              </a:cxn>
              <a:cxn ang="0">
                <a:pos x="69" y="678"/>
              </a:cxn>
              <a:cxn ang="0">
                <a:pos x="95" y="678"/>
              </a:cxn>
              <a:cxn ang="0">
                <a:pos x="88" y="722"/>
              </a:cxn>
              <a:cxn ang="0">
                <a:pos x="122" y="760"/>
              </a:cxn>
              <a:cxn ang="0">
                <a:pos x="133" y="774"/>
              </a:cxn>
              <a:cxn ang="0">
                <a:pos x="122" y="791"/>
              </a:cxn>
              <a:cxn ang="0">
                <a:pos x="102" y="842"/>
              </a:cxn>
              <a:cxn ang="0">
                <a:pos x="98" y="872"/>
              </a:cxn>
              <a:cxn ang="0">
                <a:pos x="87" y="914"/>
              </a:cxn>
              <a:cxn ang="0">
                <a:pos x="57" y="978"/>
              </a:cxn>
              <a:cxn ang="0">
                <a:pos x="64" y="1007"/>
              </a:cxn>
              <a:cxn ang="0">
                <a:pos x="111" y="1019"/>
              </a:cxn>
              <a:cxn ang="0">
                <a:pos x="144" y="1001"/>
              </a:cxn>
              <a:cxn ang="0">
                <a:pos x="182" y="1058"/>
              </a:cxn>
              <a:cxn ang="0">
                <a:pos x="303" y="983"/>
              </a:cxn>
              <a:cxn ang="0">
                <a:pos x="419" y="960"/>
              </a:cxn>
              <a:cxn ang="0">
                <a:pos x="448" y="866"/>
              </a:cxn>
              <a:cxn ang="0">
                <a:pos x="426" y="703"/>
              </a:cxn>
              <a:cxn ang="0">
                <a:pos x="507" y="658"/>
              </a:cxn>
              <a:cxn ang="0">
                <a:pos x="626" y="576"/>
              </a:cxn>
              <a:cxn ang="0">
                <a:pos x="671" y="486"/>
              </a:cxn>
              <a:cxn ang="0">
                <a:pos x="764" y="446"/>
              </a:cxn>
              <a:cxn ang="0">
                <a:pos x="851" y="299"/>
              </a:cxn>
              <a:cxn ang="0">
                <a:pos x="867" y="268"/>
              </a:cxn>
              <a:cxn ang="0">
                <a:pos x="897" y="228"/>
              </a:cxn>
              <a:cxn ang="0">
                <a:pos x="927" y="181"/>
              </a:cxn>
              <a:cxn ang="0">
                <a:pos x="919" y="144"/>
              </a:cxn>
              <a:cxn ang="0">
                <a:pos x="903" y="106"/>
              </a:cxn>
              <a:cxn ang="0">
                <a:pos x="896" y="71"/>
              </a:cxn>
              <a:cxn ang="0">
                <a:pos x="854" y="62"/>
              </a:cxn>
              <a:cxn ang="0">
                <a:pos x="819" y="31"/>
              </a:cxn>
              <a:cxn ang="0">
                <a:pos x="794" y="29"/>
              </a:cxn>
            </a:cxnLst>
            <a:rect l="0" t="0" r="r" b="b"/>
            <a:pathLst>
              <a:path w="928" h="1058">
                <a:moveTo>
                  <a:pt x="752" y="0"/>
                </a:moveTo>
                <a:lnTo>
                  <a:pt x="738" y="21"/>
                </a:lnTo>
                <a:lnTo>
                  <a:pt x="631" y="124"/>
                </a:lnTo>
                <a:lnTo>
                  <a:pt x="525" y="268"/>
                </a:lnTo>
                <a:lnTo>
                  <a:pt x="551" y="287"/>
                </a:lnTo>
                <a:lnTo>
                  <a:pt x="490" y="357"/>
                </a:lnTo>
                <a:lnTo>
                  <a:pt x="291" y="213"/>
                </a:lnTo>
                <a:lnTo>
                  <a:pt x="257" y="261"/>
                </a:lnTo>
                <a:lnTo>
                  <a:pt x="153" y="187"/>
                </a:lnTo>
                <a:lnTo>
                  <a:pt x="39" y="339"/>
                </a:lnTo>
                <a:lnTo>
                  <a:pt x="93" y="393"/>
                </a:lnTo>
                <a:lnTo>
                  <a:pt x="214" y="494"/>
                </a:lnTo>
                <a:lnTo>
                  <a:pt x="147" y="539"/>
                </a:lnTo>
                <a:lnTo>
                  <a:pt x="13" y="631"/>
                </a:lnTo>
                <a:lnTo>
                  <a:pt x="0" y="638"/>
                </a:lnTo>
                <a:lnTo>
                  <a:pt x="8" y="647"/>
                </a:lnTo>
                <a:lnTo>
                  <a:pt x="24" y="662"/>
                </a:lnTo>
                <a:lnTo>
                  <a:pt x="45" y="671"/>
                </a:lnTo>
                <a:lnTo>
                  <a:pt x="61" y="671"/>
                </a:lnTo>
                <a:lnTo>
                  <a:pt x="69" y="678"/>
                </a:lnTo>
                <a:lnTo>
                  <a:pt x="85" y="677"/>
                </a:lnTo>
                <a:lnTo>
                  <a:pt x="95" y="678"/>
                </a:lnTo>
                <a:lnTo>
                  <a:pt x="95" y="684"/>
                </a:lnTo>
                <a:lnTo>
                  <a:pt x="88" y="722"/>
                </a:lnTo>
                <a:lnTo>
                  <a:pt x="101" y="752"/>
                </a:lnTo>
                <a:lnTo>
                  <a:pt x="122" y="760"/>
                </a:lnTo>
                <a:lnTo>
                  <a:pt x="120" y="770"/>
                </a:lnTo>
                <a:lnTo>
                  <a:pt x="133" y="774"/>
                </a:lnTo>
                <a:lnTo>
                  <a:pt x="135" y="781"/>
                </a:lnTo>
                <a:lnTo>
                  <a:pt x="122" y="791"/>
                </a:lnTo>
                <a:lnTo>
                  <a:pt x="115" y="796"/>
                </a:lnTo>
                <a:lnTo>
                  <a:pt x="102" y="842"/>
                </a:lnTo>
                <a:lnTo>
                  <a:pt x="104" y="863"/>
                </a:lnTo>
                <a:lnTo>
                  <a:pt x="98" y="872"/>
                </a:lnTo>
                <a:lnTo>
                  <a:pt x="95" y="886"/>
                </a:lnTo>
                <a:lnTo>
                  <a:pt x="87" y="914"/>
                </a:lnTo>
                <a:lnTo>
                  <a:pt x="72" y="946"/>
                </a:lnTo>
                <a:lnTo>
                  <a:pt x="57" y="978"/>
                </a:lnTo>
                <a:lnTo>
                  <a:pt x="57" y="998"/>
                </a:lnTo>
                <a:lnTo>
                  <a:pt x="64" y="1007"/>
                </a:lnTo>
                <a:lnTo>
                  <a:pt x="86" y="1010"/>
                </a:lnTo>
                <a:lnTo>
                  <a:pt x="111" y="1019"/>
                </a:lnTo>
                <a:lnTo>
                  <a:pt x="133" y="1018"/>
                </a:lnTo>
                <a:lnTo>
                  <a:pt x="144" y="1001"/>
                </a:lnTo>
                <a:lnTo>
                  <a:pt x="181" y="1002"/>
                </a:lnTo>
                <a:lnTo>
                  <a:pt x="182" y="1058"/>
                </a:lnTo>
                <a:lnTo>
                  <a:pt x="259" y="999"/>
                </a:lnTo>
                <a:lnTo>
                  <a:pt x="303" y="983"/>
                </a:lnTo>
                <a:lnTo>
                  <a:pt x="386" y="977"/>
                </a:lnTo>
                <a:lnTo>
                  <a:pt x="419" y="960"/>
                </a:lnTo>
                <a:lnTo>
                  <a:pt x="443" y="901"/>
                </a:lnTo>
                <a:lnTo>
                  <a:pt x="448" y="866"/>
                </a:lnTo>
                <a:lnTo>
                  <a:pt x="430" y="807"/>
                </a:lnTo>
                <a:lnTo>
                  <a:pt x="426" y="703"/>
                </a:lnTo>
                <a:lnTo>
                  <a:pt x="443" y="682"/>
                </a:lnTo>
                <a:lnTo>
                  <a:pt x="507" y="658"/>
                </a:lnTo>
                <a:lnTo>
                  <a:pt x="605" y="604"/>
                </a:lnTo>
                <a:lnTo>
                  <a:pt x="626" y="576"/>
                </a:lnTo>
                <a:lnTo>
                  <a:pt x="648" y="518"/>
                </a:lnTo>
                <a:lnTo>
                  <a:pt x="671" y="486"/>
                </a:lnTo>
                <a:lnTo>
                  <a:pt x="704" y="469"/>
                </a:lnTo>
                <a:lnTo>
                  <a:pt x="764" y="446"/>
                </a:lnTo>
                <a:lnTo>
                  <a:pt x="881" y="329"/>
                </a:lnTo>
                <a:lnTo>
                  <a:pt x="851" y="299"/>
                </a:lnTo>
                <a:lnTo>
                  <a:pt x="862" y="286"/>
                </a:lnTo>
                <a:lnTo>
                  <a:pt x="867" y="268"/>
                </a:lnTo>
                <a:lnTo>
                  <a:pt x="880" y="237"/>
                </a:lnTo>
                <a:lnTo>
                  <a:pt x="897" y="228"/>
                </a:lnTo>
                <a:lnTo>
                  <a:pt x="914" y="213"/>
                </a:lnTo>
                <a:lnTo>
                  <a:pt x="927" y="181"/>
                </a:lnTo>
                <a:lnTo>
                  <a:pt x="928" y="157"/>
                </a:lnTo>
                <a:lnTo>
                  <a:pt x="919" y="144"/>
                </a:lnTo>
                <a:lnTo>
                  <a:pt x="911" y="125"/>
                </a:lnTo>
                <a:lnTo>
                  <a:pt x="903" y="106"/>
                </a:lnTo>
                <a:lnTo>
                  <a:pt x="903" y="86"/>
                </a:lnTo>
                <a:lnTo>
                  <a:pt x="896" y="71"/>
                </a:lnTo>
                <a:lnTo>
                  <a:pt x="879" y="67"/>
                </a:lnTo>
                <a:lnTo>
                  <a:pt x="854" y="62"/>
                </a:lnTo>
                <a:lnTo>
                  <a:pt x="824" y="46"/>
                </a:lnTo>
                <a:lnTo>
                  <a:pt x="819" y="31"/>
                </a:lnTo>
                <a:lnTo>
                  <a:pt x="811" y="23"/>
                </a:lnTo>
                <a:lnTo>
                  <a:pt x="794" y="29"/>
                </a:lnTo>
                <a:lnTo>
                  <a:pt x="752"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1" name="Freeform 39"/>
          <p:cNvSpPr>
            <a:spLocks/>
          </p:cNvSpPr>
          <p:nvPr/>
        </p:nvSpPr>
        <p:spPr bwMode="auto">
          <a:xfrm>
            <a:off x="9163051" y="3994150"/>
            <a:ext cx="1046163" cy="928688"/>
          </a:xfrm>
          <a:custGeom>
            <a:avLst/>
            <a:gdLst/>
            <a:ahLst/>
            <a:cxnLst>
              <a:cxn ang="0">
                <a:pos x="151" y="0"/>
              </a:cxn>
              <a:cxn ang="0">
                <a:pos x="6" y="270"/>
              </a:cxn>
              <a:cxn ang="0">
                <a:pos x="28" y="258"/>
              </a:cxn>
              <a:cxn ang="0">
                <a:pos x="39" y="261"/>
              </a:cxn>
              <a:cxn ang="0">
                <a:pos x="71" y="275"/>
              </a:cxn>
              <a:cxn ang="0">
                <a:pos x="83" y="282"/>
              </a:cxn>
              <a:cxn ang="0">
                <a:pos x="83" y="267"/>
              </a:cxn>
              <a:cxn ang="0">
                <a:pos x="101" y="290"/>
              </a:cxn>
              <a:cxn ang="0">
                <a:pos x="118" y="319"/>
              </a:cxn>
              <a:cxn ang="0">
                <a:pos x="127" y="312"/>
              </a:cxn>
              <a:cxn ang="0">
                <a:pos x="128" y="300"/>
              </a:cxn>
              <a:cxn ang="0">
                <a:pos x="148" y="341"/>
              </a:cxn>
              <a:cxn ang="0">
                <a:pos x="160" y="356"/>
              </a:cxn>
              <a:cxn ang="0">
                <a:pos x="167" y="377"/>
              </a:cxn>
              <a:cxn ang="0">
                <a:pos x="174" y="369"/>
              </a:cxn>
              <a:cxn ang="0">
                <a:pos x="181" y="362"/>
              </a:cxn>
              <a:cxn ang="0">
                <a:pos x="187" y="365"/>
              </a:cxn>
              <a:cxn ang="0">
                <a:pos x="182" y="391"/>
              </a:cxn>
              <a:cxn ang="0">
                <a:pos x="210" y="400"/>
              </a:cxn>
              <a:cxn ang="0">
                <a:pos x="219" y="401"/>
              </a:cxn>
              <a:cxn ang="0">
                <a:pos x="224" y="411"/>
              </a:cxn>
              <a:cxn ang="0">
                <a:pos x="222" y="429"/>
              </a:cxn>
              <a:cxn ang="0">
                <a:pos x="226" y="434"/>
              </a:cxn>
              <a:cxn ang="0">
                <a:pos x="232" y="442"/>
              </a:cxn>
              <a:cxn ang="0">
                <a:pos x="248" y="442"/>
              </a:cxn>
              <a:cxn ang="0">
                <a:pos x="268" y="438"/>
              </a:cxn>
              <a:cxn ang="0">
                <a:pos x="320" y="468"/>
              </a:cxn>
              <a:cxn ang="0">
                <a:pos x="328" y="475"/>
              </a:cxn>
              <a:cxn ang="0">
                <a:pos x="367" y="538"/>
              </a:cxn>
              <a:cxn ang="0">
                <a:pos x="411" y="586"/>
              </a:cxn>
              <a:cxn ang="0">
                <a:pos x="479" y="540"/>
              </a:cxn>
              <a:cxn ang="0">
                <a:pos x="420" y="488"/>
              </a:cxn>
              <a:cxn ang="0">
                <a:pos x="493" y="463"/>
              </a:cxn>
              <a:cxn ang="0">
                <a:pos x="571" y="495"/>
              </a:cxn>
              <a:cxn ang="0">
                <a:pos x="582" y="465"/>
              </a:cxn>
              <a:cxn ang="0">
                <a:pos x="653" y="383"/>
              </a:cxn>
              <a:cxn ang="0">
                <a:pos x="196" y="35"/>
              </a:cxn>
            </a:cxnLst>
            <a:rect l="0" t="0" r="r" b="b"/>
            <a:pathLst>
              <a:path w="658" h="586">
                <a:moveTo>
                  <a:pt x="196" y="35"/>
                </a:moveTo>
                <a:lnTo>
                  <a:pt x="151" y="0"/>
                </a:lnTo>
                <a:lnTo>
                  <a:pt x="0" y="260"/>
                </a:lnTo>
                <a:lnTo>
                  <a:pt x="6" y="270"/>
                </a:lnTo>
                <a:lnTo>
                  <a:pt x="11" y="265"/>
                </a:lnTo>
                <a:lnTo>
                  <a:pt x="28" y="258"/>
                </a:lnTo>
                <a:lnTo>
                  <a:pt x="33" y="262"/>
                </a:lnTo>
                <a:lnTo>
                  <a:pt x="39" y="261"/>
                </a:lnTo>
                <a:lnTo>
                  <a:pt x="65" y="274"/>
                </a:lnTo>
                <a:lnTo>
                  <a:pt x="71" y="275"/>
                </a:lnTo>
                <a:lnTo>
                  <a:pt x="78" y="284"/>
                </a:lnTo>
                <a:lnTo>
                  <a:pt x="83" y="282"/>
                </a:lnTo>
                <a:lnTo>
                  <a:pt x="87" y="278"/>
                </a:lnTo>
                <a:lnTo>
                  <a:pt x="83" y="267"/>
                </a:lnTo>
                <a:lnTo>
                  <a:pt x="93" y="267"/>
                </a:lnTo>
                <a:lnTo>
                  <a:pt x="101" y="290"/>
                </a:lnTo>
                <a:lnTo>
                  <a:pt x="111" y="310"/>
                </a:lnTo>
                <a:lnTo>
                  <a:pt x="118" y="319"/>
                </a:lnTo>
                <a:lnTo>
                  <a:pt x="124" y="318"/>
                </a:lnTo>
                <a:lnTo>
                  <a:pt x="127" y="312"/>
                </a:lnTo>
                <a:lnTo>
                  <a:pt x="125" y="302"/>
                </a:lnTo>
                <a:lnTo>
                  <a:pt x="128" y="300"/>
                </a:lnTo>
                <a:lnTo>
                  <a:pt x="132" y="303"/>
                </a:lnTo>
                <a:lnTo>
                  <a:pt x="148" y="341"/>
                </a:lnTo>
                <a:lnTo>
                  <a:pt x="155" y="348"/>
                </a:lnTo>
                <a:lnTo>
                  <a:pt x="160" y="356"/>
                </a:lnTo>
                <a:lnTo>
                  <a:pt x="163" y="371"/>
                </a:lnTo>
                <a:lnTo>
                  <a:pt x="167" y="377"/>
                </a:lnTo>
                <a:lnTo>
                  <a:pt x="172" y="373"/>
                </a:lnTo>
                <a:lnTo>
                  <a:pt x="174" y="369"/>
                </a:lnTo>
                <a:lnTo>
                  <a:pt x="177" y="364"/>
                </a:lnTo>
                <a:lnTo>
                  <a:pt x="181" y="362"/>
                </a:lnTo>
                <a:lnTo>
                  <a:pt x="185" y="362"/>
                </a:lnTo>
                <a:lnTo>
                  <a:pt x="187" y="365"/>
                </a:lnTo>
                <a:lnTo>
                  <a:pt x="181" y="382"/>
                </a:lnTo>
                <a:lnTo>
                  <a:pt x="182" y="391"/>
                </a:lnTo>
                <a:lnTo>
                  <a:pt x="199" y="403"/>
                </a:lnTo>
                <a:lnTo>
                  <a:pt x="210" y="400"/>
                </a:lnTo>
                <a:lnTo>
                  <a:pt x="215" y="399"/>
                </a:lnTo>
                <a:lnTo>
                  <a:pt x="219" y="401"/>
                </a:lnTo>
                <a:lnTo>
                  <a:pt x="224" y="404"/>
                </a:lnTo>
                <a:lnTo>
                  <a:pt x="224" y="411"/>
                </a:lnTo>
                <a:lnTo>
                  <a:pt x="218" y="418"/>
                </a:lnTo>
                <a:lnTo>
                  <a:pt x="222" y="429"/>
                </a:lnTo>
                <a:lnTo>
                  <a:pt x="226" y="431"/>
                </a:lnTo>
                <a:lnTo>
                  <a:pt x="226" y="434"/>
                </a:lnTo>
                <a:lnTo>
                  <a:pt x="226" y="439"/>
                </a:lnTo>
                <a:lnTo>
                  <a:pt x="232" y="442"/>
                </a:lnTo>
                <a:lnTo>
                  <a:pt x="233" y="451"/>
                </a:lnTo>
                <a:lnTo>
                  <a:pt x="248" y="442"/>
                </a:lnTo>
                <a:lnTo>
                  <a:pt x="250" y="449"/>
                </a:lnTo>
                <a:lnTo>
                  <a:pt x="268" y="438"/>
                </a:lnTo>
                <a:lnTo>
                  <a:pt x="295" y="483"/>
                </a:lnTo>
                <a:lnTo>
                  <a:pt x="320" y="468"/>
                </a:lnTo>
                <a:lnTo>
                  <a:pt x="326" y="476"/>
                </a:lnTo>
                <a:lnTo>
                  <a:pt x="328" y="475"/>
                </a:lnTo>
                <a:lnTo>
                  <a:pt x="348" y="508"/>
                </a:lnTo>
                <a:lnTo>
                  <a:pt x="367" y="538"/>
                </a:lnTo>
                <a:lnTo>
                  <a:pt x="376" y="532"/>
                </a:lnTo>
                <a:lnTo>
                  <a:pt x="411" y="586"/>
                </a:lnTo>
                <a:lnTo>
                  <a:pt x="457" y="555"/>
                </a:lnTo>
                <a:lnTo>
                  <a:pt x="479" y="540"/>
                </a:lnTo>
                <a:lnTo>
                  <a:pt x="438" y="507"/>
                </a:lnTo>
                <a:lnTo>
                  <a:pt x="420" y="488"/>
                </a:lnTo>
                <a:lnTo>
                  <a:pt x="458" y="438"/>
                </a:lnTo>
                <a:lnTo>
                  <a:pt x="493" y="463"/>
                </a:lnTo>
                <a:lnTo>
                  <a:pt x="505" y="447"/>
                </a:lnTo>
                <a:lnTo>
                  <a:pt x="571" y="495"/>
                </a:lnTo>
                <a:lnTo>
                  <a:pt x="591" y="471"/>
                </a:lnTo>
                <a:lnTo>
                  <a:pt x="582" y="465"/>
                </a:lnTo>
                <a:lnTo>
                  <a:pt x="618" y="417"/>
                </a:lnTo>
                <a:lnTo>
                  <a:pt x="653" y="383"/>
                </a:lnTo>
                <a:lnTo>
                  <a:pt x="658" y="376"/>
                </a:lnTo>
                <a:lnTo>
                  <a:pt x="196" y="35"/>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2" name="Freeform 40"/>
          <p:cNvSpPr>
            <a:spLocks/>
          </p:cNvSpPr>
          <p:nvPr/>
        </p:nvSpPr>
        <p:spPr bwMode="auto">
          <a:xfrm>
            <a:off x="1765300" y="3908426"/>
            <a:ext cx="1047750" cy="1057275"/>
          </a:xfrm>
          <a:custGeom>
            <a:avLst/>
            <a:gdLst/>
            <a:ahLst/>
            <a:cxnLst>
              <a:cxn ang="0">
                <a:pos x="61" y="0"/>
              </a:cxn>
              <a:cxn ang="0">
                <a:pos x="1016" y="577"/>
              </a:cxn>
              <a:cxn ang="0">
                <a:pos x="1726" y="938"/>
              </a:cxn>
              <a:cxn ang="0">
                <a:pos x="1619" y="980"/>
              </a:cxn>
              <a:cxn ang="0">
                <a:pos x="1659" y="1045"/>
              </a:cxn>
              <a:cxn ang="0">
                <a:pos x="1782" y="1108"/>
              </a:cxn>
              <a:cxn ang="0">
                <a:pos x="1905" y="1112"/>
              </a:cxn>
              <a:cxn ang="0">
                <a:pos x="1960" y="1147"/>
              </a:cxn>
              <a:cxn ang="0">
                <a:pos x="1949" y="1228"/>
              </a:cxn>
              <a:cxn ang="0">
                <a:pos x="1858" y="1241"/>
              </a:cxn>
              <a:cxn ang="0">
                <a:pos x="1805" y="1263"/>
              </a:cxn>
              <a:cxn ang="0">
                <a:pos x="1854" y="1366"/>
              </a:cxn>
              <a:cxn ang="0">
                <a:pos x="1985" y="1507"/>
              </a:cxn>
              <a:cxn ang="0">
                <a:pos x="1904" y="1563"/>
              </a:cxn>
              <a:cxn ang="0">
                <a:pos x="1802" y="1566"/>
              </a:cxn>
              <a:cxn ang="0">
                <a:pos x="1860" y="1634"/>
              </a:cxn>
              <a:cxn ang="0">
                <a:pos x="1836" y="1702"/>
              </a:cxn>
              <a:cxn ang="0">
                <a:pos x="1822" y="1766"/>
              </a:cxn>
              <a:cxn ang="0">
                <a:pos x="1709" y="1845"/>
              </a:cxn>
              <a:cxn ang="0">
                <a:pos x="1634" y="1854"/>
              </a:cxn>
              <a:cxn ang="0">
                <a:pos x="1584" y="1803"/>
              </a:cxn>
              <a:cxn ang="0">
                <a:pos x="1524" y="1843"/>
              </a:cxn>
              <a:cxn ang="0">
                <a:pos x="1484" y="1916"/>
              </a:cxn>
              <a:cxn ang="0">
                <a:pos x="1372" y="1916"/>
              </a:cxn>
              <a:cxn ang="0">
                <a:pos x="1380" y="1861"/>
              </a:cxn>
              <a:cxn ang="0">
                <a:pos x="1354" y="1815"/>
              </a:cxn>
              <a:cxn ang="0">
                <a:pos x="1245" y="1863"/>
              </a:cxn>
              <a:cxn ang="0">
                <a:pos x="1061" y="1845"/>
              </a:cxn>
              <a:cxn ang="0">
                <a:pos x="857" y="1806"/>
              </a:cxn>
              <a:cxn ang="0">
                <a:pos x="718" y="1802"/>
              </a:cxn>
              <a:cxn ang="0">
                <a:pos x="671" y="1752"/>
              </a:cxn>
              <a:cxn ang="0">
                <a:pos x="618" y="1759"/>
              </a:cxn>
              <a:cxn ang="0">
                <a:pos x="601" y="1803"/>
              </a:cxn>
              <a:cxn ang="0">
                <a:pos x="430" y="1843"/>
              </a:cxn>
              <a:cxn ang="0">
                <a:pos x="327" y="1910"/>
              </a:cxn>
              <a:cxn ang="0">
                <a:pos x="244" y="1913"/>
              </a:cxn>
              <a:cxn ang="0">
                <a:pos x="172" y="1935"/>
              </a:cxn>
              <a:cxn ang="0">
                <a:pos x="140" y="1982"/>
              </a:cxn>
              <a:cxn ang="0">
                <a:pos x="87" y="1988"/>
              </a:cxn>
              <a:cxn ang="0">
                <a:pos x="70" y="1963"/>
              </a:cxn>
              <a:cxn ang="0">
                <a:pos x="0" y="1949"/>
              </a:cxn>
            </a:cxnLst>
            <a:rect l="0" t="0" r="r" b="b"/>
            <a:pathLst>
              <a:path w="1985" h="1997">
                <a:moveTo>
                  <a:pt x="0" y="1949"/>
                </a:moveTo>
                <a:lnTo>
                  <a:pt x="61" y="0"/>
                </a:lnTo>
                <a:lnTo>
                  <a:pt x="519" y="17"/>
                </a:lnTo>
                <a:lnTo>
                  <a:pt x="1016" y="577"/>
                </a:lnTo>
                <a:lnTo>
                  <a:pt x="1784" y="904"/>
                </a:lnTo>
                <a:lnTo>
                  <a:pt x="1726" y="938"/>
                </a:lnTo>
                <a:lnTo>
                  <a:pt x="1645" y="949"/>
                </a:lnTo>
                <a:lnTo>
                  <a:pt x="1619" y="980"/>
                </a:lnTo>
                <a:lnTo>
                  <a:pt x="1621" y="998"/>
                </a:lnTo>
                <a:lnTo>
                  <a:pt x="1659" y="1045"/>
                </a:lnTo>
                <a:lnTo>
                  <a:pt x="1737" y="1070"/>
                </a:lnTo>
                <a:lnTo>
                  <a:pt x="1782" y="1108"/>
                </a:lnTo>
                <a:lnTo>
                  <a:pt x="1837" y="1122"/>
                </a:lnTo>
                <a:lnTo>
                  <a:pt x="1905" y="1112"/>
                </a:lnTo>
                <a:lnTo>
                  <a:pt x="1936" y="1122"/>
                </a:lnTo>
                <a:lnTo>
                  <a:pt x="1960" y="1147"/>
                </a:lnTo>
                <a:lnTo>
                  <a:pt x="1965" y="1188"/>
                </a:lnTo>
                <a:lnTo>
                  <a:pt x="1949" y="1228"/>
                </a:lnTo>
                <a:lnTo>
                  <a:pt x="1923" y="1247"/>
                </a:lnTo>
                <a:lnTo>
                  <a:pt x="1858" y="1241"/>
                </a:lnTo>
                <a:lnTo>
                  <a:pt x="1820" y="1242"/>
                </a:lnTo>
                <a:lnTo>
                  <a:pt x="1805" y="1263"/>
                </a:lnTo>
                <a:lnTo>
                  <a:pt x="1812" y="1293"/>
                </a:lnTo>
                <a:lnTo>
                  <a:pt x="1854" y="1366"/>
                </a:lnTo>
                <a:lnTo>
                  <a:pt x="1957" y="1433"/>
                </a:lnTo>
                <a:lnTo>
                  <a:pt x="1985" y="1507"/>
                </a:lnTo>
                <a:lnTo>
                  <a:pt x="1972" y="1552"/>
                </a:lnTo>
                <a:lnTo>
                  <a:pt x="1904" y="1563"/>
                </a:lnTo>
                <a:lnTo>
                  <a:pt x="1832" y="1552"/>
                </a:lnTo>
                <a:lnTo>
                  <a:pt x="1802" y="1566"/>
                </a:lnTo>
                <a:lnTo>
                  <a:pt x="1830" y="1600"/>
                </a:lnTo>
                <a:lnTo>
                  <a:pt x="1860" y="1634"/>
                </a:lnTo>
                <a:lnTo>
                  <a:pt x="1844" y="1661"/>
                </a:lnTo>
                <a:lnTo>
                  <a:pt x="1836" y="1702"/>
                </a:lnTo>
                <a:lnTo>
                  <a:pt x="1862" y="1743"/>
                </a:lnTo>
                <a:lnTo>
                  <a:pt x="1822" y="1766"/>
                </a:lnTo>
                <a:lnTo>
                  <a:pt x="1749" y="1789"/>
                </a:lnTo>
                <a:lnTo>
                  <a:pt x="1709" y="1845"/>
                </a:lnTo>
                <a:lnTo>
                  <a:pt x="1657" y="1872"/>
                </a:lnTo>
                <a:lnTo>
                  <a:pt x="1634" y="1854"/>
                </a:lnTo>
                <a:lnTo>
                  <a:pt x="1616" y="1812"/>
                </a:lnTo>
                <a:lnTo>
                  <a:pt x="1584" y="1803"/>
                </a:lnTo>
                <a:lnTo>
                  <a:pt x="1533" y="1810"/>
                </a:lnTo>
                <a:lnTo>
                  <a:pt x="1524" y="1843"/>
                </a:lnTo>
                <a:lnTo>
                  <a:pt x="1529" y="1902"/>
                </a:lnTo>
                <a:lnTo>
                  <a:pt x="1484" y="1916"/>
                </a:lnTo>
                <a:lnTo>
                  <a:pt x="1431" y="1925"/>
                </a:lnTo>
                <a:lnTo>
                  <a:pt x="1372" y="1916"/>
                </a:lnTo>
                <a:lnTo>
                  <a:pt x="1368" y="1881"/>
                </a:lnTo>
                <a:lnTo>
                  <a:pt x="1380" y="1861"/>
                </a:lnTo>
                <a:lnTo>
                  <a:pt x="1379" y="1836"/>
                </a:lnTo>
                <a:lnTo>
                  <a:pt x="1354" y="1815"/>
                </a:lnTo>
                <a:lnTo>
                  <a:pt x="1314" y="1812"/>
                </a:lnTo>
                <a:lnTo>
                  <a:pt x="1245" y="1863"/>
                </a:lnTo>
                <a:lnTo>
                  <a:pt x="1141" y="1872"/>
                </a:lnTo>
                <a:lnTo>
                  <a:pt x="1061" y="1845"/>
                </a:lnTo>
                <a:lnTo>
                  <a:pt x="976" y="1810"/>
                </a:lnTo>
                <a:lnTo>
                  <a:pt x="857" y="1806"/>
                </a:lnTo>
                <a:lnTo>
                  <a:pt x="778" y="1806"/>
                </a:lnTo>
                <a:lnTo>
                  <a:pt x="718" y="1802"/>
                </a:lnTo>
                <a:lnTo>
                  <a:pt x="698" y="1778"/>
                </a:lnTo>
                <a:lnTo>
                  <a:pt x="671" y="1752"/>
                </a:lnTo>
                <a:lnTo>
                  <a:pt x="640" y="1748"/>
                </a:lnTo>
                <a:lnTo>
                  <a:pt x="618" y="1759"/>
                </a:lnTo>
                <a:lnTo>
                  <a:pt x="614" y="1784"/>
                </a:lnTo>
                <a:lnTo>
                  <a:pt x="601" y="1803"/>
                </a:lnTo>
                <a:lnTo>
                  <a:pt x="546" y="1812"/>
                </a:lnTo>
                <a:lnTo>
                  <a:pt x="430" y="1843"/>
                </a:lnTo>
                <a:lnTo>
                  <a:pt x="374" y="1872"/>
                </a:lnTo>
                <a:lnTo>
                  <a:pt x="327" y="1910"/>
                </a:lnTo>
                <a:lnTo>
                  <a:pt x="284" y="1916"/>
                </a:lnTo>
                <a:lnTo>
                  <a:pt x="244" y="1913"/>
                </a:lnTo>
                <a:lnTo>
                  <a:pt x="208" y="1920"/>
                </a:lnTo>
                <a:lnTo>
                  <a:pt x="172" y="1935"/>
                </a:lnTo>
                <a:lnTo>
                  <a:pt x="150" y="1958"/>
                </a:lnTo>
                <a:lnTo>
                  <a:pt x="140" y="1982"/>
                </a:lnTo>
                <a:lnTo>
                  <a:pt x="111" y="1997"/>
                </a:lnTo>
                <a:lnTo>
                  <a:pt x="87" y="1988"/>
                </a:lnTo>
                <a:lnTo>
                  <a:pt x="77" y="1968"/>
                </a:lnTo>
                <a:lnTo>
                  <a:pt x="70" y="1963"/>
                </a:lnTo>
                <a:lnTo>
                  <a:pt x="33" y="1968"/>
                </a:lnTo>
                <a:lnTo>
                  <a:pt x="0" y="1949"/>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3" name="Freeform 41"/>
          <p:cNvSpPr>
            <a:spLocks/>
          </p:cNvSpPr>
          <p:nvPr/>
        </p:nvSpPr>
        <p:spPr bwMode="auto">
          <a:xfrm>
            <a:off x="2716213" y="3536950"/>
            <a:ext cx="1428750" cy="1290638"/>
          </a:xfrm>
          <a:custGeom>
            <a:avLst/>
            <a:gdLst/>
            <a:ahLst/>
            <a:cxnLst>
              <a:cxn ang="0">
                <a:pos x="299" y="1681"/>
              </a:cxn>
              <a:cxn ang="0">
                <a:pos x="331" y="1515"/>
              </a:cxn>
              <a:cxn ang="0">
                <a:pos x="385" y="1480"/>
              </a:cxn>
              <a:cxn ang="0">
                <a:pos x="416" y="1111"/>
              </a:cxn>
              <a:cxn ang="0">
                <a:pos x="620" y="577"/>
              </a:cxn>
              <a:cxn ang="0">
                <a:pos x="439" y="481"/>
              </a:cxn>
              <a:cxn ang="0">
                <a:pos x="435" y="331"/>
              </a:cxn>
              <a:cxn ang="0">
                <a:pos x="651" y="157"/>
              </a:cxn>
              <a:cxn ang="0">
                <a:pos x="656" y="30"/>
              </a:cxn>
              <a:cxn ang="0">
                <a:pos x="732" y="0"/>
              </a:cxn>
              <a:cxn ang="0">
                <a:pos x="843" y="112"/>
              </a:cxn>
              <a:cxn ang="0">
                <a:pos x="920" y="199"/>
              </a:cxn>
              <a:cxn ang="0">
                <a:pos x="971" y="189"/>
              </a:cxn>
              <a:cxn ang="0">
                <a:pos x="1032" y="289"/>
              </a:cxn>
              <a:cxn ang="0">
                <a:pos x="1009" y="354"/>
              </a:cxn>
              <a:cxn ang="0">
                <a:pos x="1059" y="477"/>
              </a:cxn>
              <a:cxn ang="0">
                <a:pos x="1202" y="577"/>
              </a:cxn>
              <a:cxn ang="0">
                <a:pos x="1265" y="546"/>
              </a:cxn>
              <a:cxn ang="0">
                <a:pos x="1348" y="577"/>
              </a:cxn>
              <a:cxn ang="0">
                <a:pos x="1345" y="754"/>
              </a:cxn>
              <a:cxn ang="0">
                <a:pos x="1415" y="754"/>
              </a:cxn>
              <a:cxn ang="0">
                <a:pos x="1507" y="864"/>
              </a:cxn>
              <a:cxn ang="0">
                <a:pos x="1576" y="817"/>
              </a:cxn>
              <a:cxn ang="0">
                <a:pos x="1594" y="778"/>
              </a:cxn>
              <a:cxn ang="0">
                <a:pos x="1599" y="833"/>
              </a:cxn>
              <a:cxn ang="0">
                <a:pos x="1641" y="864"/>
              </a:cxn>
              <a:cxn ang="0">
                <a:pos x="1680" y="822"/>
              </a:cxn>
              <a:cxn ang="0">
                <a:pos x="1720" y="864"/>
              </a:cxn>
              <a:cxn ang="0">
                <a:pos x="1780" y="866"/>
              </a:cxn>
              <a:cxn ang="0">
                <a:pos x="1788" y="933"/>
              </a:cxn>
              <a:cxn ang="0">
                <a:pos x="1845" y="987"/>
              </a:cxn>
              <a:cxn ang="0">
                <a:pos x="1912" y="976"/>
              </a:cxn>
              <a:cxn ang="0">
                <a:pos x="2011" y="999"/>
              </a:cxn>
              <a:cxn ang="0">
                <a:pos x="2196" y="1056"/>
              </a:cxn>
              <a:cxn ang="0">
                <a:pos x="2228" y="1101"/>
              </a:cxn>
              <a:cxn ang="0">
                <a:pos x="2284" y="1129"/>
              </a:cxn>
              <a:cxn ang="0">
                <a:pos x="2289" y="1195"/>
              </a:cxn>
              <a:cxn ang="0">
                <a:pos x="2380" y="1148"/>
              </a:cxn>
              <a:cxn ang="0">
                <a:pos x="2443" y="1160"/>
              </a:cxn>
              <a:cxn ang="0">
                <a:pos x="2555" y="1045"/>
              </a:cxn>
              <a:cxn ang="0">
                <a:pos x="2674" y="1067"/>
              </a:cxn>
              <a:cxn ang="0">
                <a:pos x="2462" y="1533"/>
              </a:cxn>
              <a:cxn ang="0">
                <a:pos x="2370" y="1692"/>
              </a:cxn>
              <a:cxn ang="0">
                <a:pos x="2293" y="1823"/>
              </a:cxn>
              <a:cxn ang="0">
                <a:pos x="2238" y="1920"/>
              </a:cxn>
              <a:cxn ang="0">
                <a:pos x="2170" y="1997"/>
              </a:cxn>
              <a:cxn ang="0">
                <a:pos x="2116" y="2140"/>
              </a:cxn>
              <a:cxn ang="0">
                <a:pos x="2053" y="2163"/>
              </a:cxn>
              <a:cxn ang="0">
                <a:pos x="1977" y="2174"/>
              </a:cxn>
              <a:cxn ang="0">
                <a:pos x="1769" y="2440"/>
              </a:cxn>
              <a:cxn ang="0">
                <a:pos x="1615" y="2390"/>
              </a:cxn>
              <a:cxn ang="0">
                <a:pos x="1460" y="2198"/>
              </a:cxn>
              <a:cxn ang="0">
                <a:pos x="1309" y="2082"/>
              </a:cxn>
              <a:cxn ang="0">
                <a:pos x="1132" y="2070"/>
              </a:cxn>
              <a:cxn ang="0">
                <a:pos x="1014" y="2171"/>
              </a:cxn>
              <a:cxn ang="0">
                <a:pos x="902" y="2224"/>
              </a:cxn>
              <a:cxn ang="0">
                <a:pos x="824" y="2228"/>
              </a:cxn>
              <a:cxn ang="0">
                <a:pos x="736" y="2224"/>
              </a:cxn>
              <a:cxn ang="0">
                <a:pos x="528" y="2124"/>
              </a:cxn>
              <a:cxn ang="0">
                <a:pos x="0" y="1976"/>
              </a:cxn>
              <a:cxn ang="0">
                <a:pos x="50" y="1939"/>
              </a:cxn>
              <a:cxn ang="0">
                <a:pos x="150" y="1920"/>
              </a:cxn>
              <a:cxn ang="0">
                <a:pos x="131" y="1815"/>
              </a:cxn>
            </a:cxnLst>
            <a:rect l="0" t="0" r="r" b="b"/>
            <a:pathLst>
              <a:path w="2701" h="2440">
                <a:moveTo>
                  <a:pt x="107" y="1804"/>
                </a:moveTo>
                <a:lnTo>
                  <a:pt x="362" y="1699"/>
                </a:lnTo>
                <a:lnTo>
                  <a:pt x="299" y="1681"/>
                </a:lnTo>
                <a:lnTo>
                  <a:pt x="293" y="1673"/>
                </a:lnTo>
                <a:lnTo>
                  <a:pt x="346" y="1564"/>
                </a:lnTo>
                <a:lnTo>
                  <a:pt x="331" y="1515"/>
                </a:lnTo>
                <a:lnTo>
                  <a:pt x="339" y="1496"/>
                </a:lnTo>
                <a:lnTo>
                  <a:pt x="369" y="1491"/>
                </a:lnTo>
                <a:lnTo>
                  <a:pt x="385" y="1480"/>
                </a:lnTo>
                <a:lnTo>
                  <a:pt x="362" y="1437"/>
                </a:lnTo>
                <a:lnTo>
                  <a:pt x="369" y="1333"/>
                </a:lnTo>
                <a:lnTo>
                  <a:pt x="416" y="1111"/>
                </a:lnTo>
                <a:lnTo>
                  <a:pt x="562" y="1005"/>
                </a:lnTo>
                <a:lnTo>
                  <a:pt x="601" y="955"/>
                </a:lnTo>
                <a:lnTo>
                  <a:pt x="620" y="577"/>
                </a:lnTo>
                <a:lnTo>
                  <a:pt x="577" y="535"/>
                </a:lnTo>
                <a:lnTo>
                  <a:pt x="528" y="486"/>
                </a:lnTo>
                <a:lnTo>
                  <a:pt x="439" y="481"/>
                </a:lnTo>
                <a:lnTo>
                  <a:pt x="421" y="432"/>
                </a:lnTo>
                <a:lnTo>
                  <a:pt x="423" y="376"/>
                </a:lnTo>
                <a:lnTo>
                  <a:pt x="435" y="331"/>
                </a:lnTo>
                <a:lnTo>
                  <a:pt x="474" y="304"/>
                </a:lnTo>
                <a:lnTo>
                  <a:pt x="562" y="273"/>
                </a:lnTo>
                <a:lnTo>
                  <a:pt x="651" y="157"/>
                </a:lnTo>
                <a:lnTo>
                  <a:pt x="671" y="119"/>
                </a:lnTo>
                <a:lnTo>
                  <a:pt x="663" y="85"/>
                </a:lnTo>
                <a:lnTo>
                  <a:pt x="656" y="30"/>
                </a:lnTo>
                <a:lnTo>
                  <a:pt x="698" y="26"/>
                </a:lnTo>
                <a:lnTo>
                  <a:pt x="716" y="2"/>
                </a:lnTo>
                <a:lnTo>
                  <a:pt x="732" y="0"/>
                </a:lnTo>
                <a:lnTo>
                  <a:pt x="768" y="18"/>
                </a:lnTo>
                <a:lnTo>
                  <a:pt x="812" y="61"/>
                </a:lnTo>
                <a:lnTo>
                  <a:pt x="843" y="112"/>
                </a:lnTo>
                <a:lnTo>
                  <a:pt x="887" y="145"/>
                </a:lnTo>
                <a:lnTo>
                  <a:pt x="898" y="197"/>
                </a:lnTo>
                <a:lnTo>
                  <a:pt x="920" y="199"/>
                </a:lnTo>
                <a:lnTo>
                  <a:pt x="947" y="173"/>
                </a:lnTo>
                <a:lnTo>
                  <a:pt x="967" y="168"/>
                </a:lnTo>
                <a:lnTo>
                  <a:pt x="971" y="189"/>
                </a:lnTo>
                <a:lnTo>
                  <a:pt x="960" y="234"/>
                </a:lnTo>
                <a:lnTo>
                  <a:pt x="983" y="280"/>
                </a:lnTo>
                <a:lnTo>
                  <a:pt x="1032" y="289"/>
                </a:lnTo>
                <a:lnTo>
                  <a:pt x="1041" y="307"/>
                </a:lnTo>
                <a:lnTo>
                  <a:pt x="1020" y="322"/>
                </a:lnTo>
                <a:lnTo>
                  <a:pt x="1009" y="354"/>
                </a:lnTo>
                <a:lnTo>
                  <a:pt x="1009" y="385"/>
                </a:lnTo>
                <a:lnTo>
                  <a:pt x="1032" y="432"/>
                </a:lnTo>
                <a:lnTo>
                  <a:pt x="1059" y="477"/>
                </a:lnTo>
                <a:lnTo>
                  <a:pt x="1121" y="512"/>
                </a:lnTo>
                <a:lnTo>
                  <a:pt x="1183" y="535"/>
                </a:lnTo>
                <a:lnTo>
                  <a:pt x="1202" y="577"/>
                </a:lnTo>
                <a:lnTo>
                  <a:pt x="1229" y="588"/>
                </a:lnTo>
                <a:lnTo>
                  <a:pt x="1251" y="551"/>
                </a:lnTo>
                <a:lnTo>
                  <a:pt x="1265" y="546"/>
                </a:lnTo>
                <a:lnTo>
                  <a:pt x="1291" y="570"/>
                </a:lnTo>
                <a:lnTo>
                  <a:pt x="1321" y="562"/>
                </a:lnTo>
                <a:lnTo>
                  <a:pt x="1348" y="577"/>
                </a:lnTo>
                <a:lnTo>
                  <a:pt x="1330" y="612"/>
                </a:lnTo>
                <a:lnTo>
                  <a:pt x="1332" y="743"/>
                </a:lnTo>
                <a:lnTo>
                  <a:pt x="1345" y="754"/>
                </a:lnTo>
                <a:lnTo>
                  <a:pt x="1368" y="747"/>
                </a:lnTo>
                <a:lnTo>
                  <a:pt x="1399" y="743"/>
                </a:lnTo>
                <a:lnTo>
                  <a:pt x="1415" y="754"/>
                </a:lnTo>
                <a:lnTo>
                  <a:pt x="1442" y="801"/>
                </a:lnTo>
                <a:lnTo>
                  <a:pt x="1484" y="833"/>
                </a:lnTo>
                <a:lnTo>
                  <a:pt x="1507" y="864"/>
                </a:lnTo>
                <a:lnTo>
                  <a:pt x="1529" y="866"/>
                </a:lnTo>
                <a:lnTo>
                  <a:pt x="1568" y="855"/>
                </a:lnTo>
                <a:lnTo>
                  <a:pt x="1576" y="817"/>
                </a:lnTo>
                <a:lnTo>
                  <a:pt x="1576" y="798"/>
                </a:lnTo>
                <a:lnTo>
                  <a:pt x="1587" y="786"/>
                </a:lnTo>
                <a:lnTo>
                  <a:pt x="1594" y="778"/>
                </a:lnTo>
                <a:lnTo>
                  <a:pt x="1608" y="786"/>
                </a:lnTo>
                <a:lnTo>
                  <a:pt x="1610" y="809"/>
                </a:lnTo>
                <a:lnTo>
                  <a:pt x="1599" y="833"/>
                </a:lnTo>
                <a:lnTo>
                  <a:pt x="1594" y="851"/>
                </a:lnTo>
                <a:lnTo>
                  <a:pt x="1608" y="864"/>
                </a:lnTo>
                <a:lnTo>
                  <a:pt x="1641" y="864"/>
                </a:lnTo>
                <a:lnTo>
                  <a:pt x="1645" y="833"/>
                </a:lnTo>
                <a:lnTo>
                  <a:pt x="1657" y="817"/>
                </a:lnTo>
                <a:lnTo>
                  <a:pt x="1680" y="822"/>
                </a:lnTo>
                <a:lnTo>
                  <a:pt x="1691" y="875"/>
                </a:lnTo>
                <a:lnTo>
                  <a:pt x="1711" y="877"/>
                </a:lnTo>
                <a:lnTo>
                  <a:pt x="1720" y="864"/>
                </a:lnTo>
                <a:lnTo>
                  <a:pt x="1753" y="851"/>
                </a:lnTo>
                <a:lnTo>
                  <a:pt x="1769" y="855"/>
                </a:lnTo>
                <a:lnTo>
                  <a:pt x="1780" y="866"/>
                </a:lnTo>
                <a:lnTo>
                  <a:pt x="1764" y="901"/>
                </a:lnTo>
                <a:lnTo>
                  <a:pt x="1773" y="920"/>
                </a:lnTo>
                <a:lnTo>
                  <a:pt x="1788" y="933"/>
                </a:lnTo>
                <a:lnTo>
                  <a:pt x="1839" y="940"/>
                </a:lnTo>
                <a:lnTo>
                  <a:pt x="1850" y="955"/>
                </a:lnTo>
                <a:lnTo>
                  <a:pt x="1845" y="987"/>
                </a:lnTo>
                <a:lnTo>
                  <a:pt x="1861" y="1013"/>
                </a:lnTo>
                <a:lnTo>
                  <a:pt x="1885" y="1010"/>
                </a:lnTo>
                <a:lnTo>
                  <a:pt x="1912" y="976"/>
                </a:lnTo>
                <a:lnTo>
                  <a:pt x="1930" y="963"/>
                </a:lnTo>
                <a:lnTo>
                  <a:pt x="1965" y="967"/>
                </a:lnTo>
                <a:lnTo>
                  <a:pt x="2011" y="999"/>
                </a:lnTo>
                <a:lnTo>
                  <a:pt x="2062" y="1048"/>
                </a:lnTo>
                <a:lnTo>
                  <a:pt x="2185" y="1041"/>
                </a:lnTo>
                <a:lnTo>
                  <a:pt x="2196" y="1056"/>
                </a:lnTo>
                <a:lnTo>
                  <a:pt x="2196" y="1079"/>
                </a:lnTo>
                <a:lnTo>
                  <a:pt x="2212" y="1095"/>
                </a:lnTo>
                <a:lnTo>
                  <a:pt x="2228" y="1101"/>
                </a:lnTo>
                <a:lnTo>
                  <a:pt x="2284" y="1101"/>
                </a:lnTo>
                <a:lnTo>
                  <a:pt x="2305" y="1117"/>
                </a:lnTo>
                <a:lnTo>
                  <a:pt x="2284" y="1129"/>
                </a:lnTo>
                <a:lnTo>
                  <a:pt x="2270" y="1148"/>
                </a:lnTo>
                <a:lnTo>
                  <a:pt x="2273" y="1171"/>
                </a:lnTo>
                <a:lnTo>
                  <a:pt x="2289" y="1195"/>
                </a:lnTo>
                <a:lnTo>
                  <a:pt x="2320" y="1195"/>
                </a:lnTo>
                <a:lnTo>
                  <a:pt x="2362" y="1184"/>
                </a:lnTo>
                <a:lnTo>
                  <a:pt x="2380" y="1148"/>
                </a:lnTo>
                <a:lnTo>
                  <a:pt x="2394" y="1141"/>
                </a:lnTo>
                <a:lnTo>
                  <a:pt x="2408" y="1148"/>
                </a:lnTo>
                <a:lnTo>
                  <a:pt x="2443" y="1160"/>
                </a:lnTo>
                <a:lnTo>
                  <a:pt x="2520" y="1125"/>
                </a:lnTo>
                <a:lnTo>
                  <a:pt x="2555" y="1079"/>
                </a:lnTo>
                <a:lnTo>
                  <a:pt x="2555" y="1045"/>
                </a:lnTo>
                <a:lnTo>
                  <a:pt x="2562" y="1029"/>
                </a:lnTo>
                <a:lnTo>
                  <a:pt x="2628" y="1036"/>
                </a:lnTo>
                <a:lnTo>
                  <a:pt x="2674" y="1067"/>
                </a:lnTo>
                <a:lnTo>
                  <a:pt x="2701" y="1117"/>
                </a:lnTo>
                <a:lnTo>
                  <a:pt x="2593" y="1325"/>
                </a:lnTo>
                <a:lnTo>
                  <a:pt x="2462" y="1533"/>
                </a:lnTo>
                <a:lnTo>
                  <a:pt x="2462" y="1554"/>
                </a:lnTo>
                <a:lnTo>
                  <a:pt x="2416" y="1591"/>
                </a:lnTo>
                <a:lnTo>
                  <a:pt x="2370" y="1692"/>
                </a:lnTo>
                <a:lnTo>
                  <a:pt x="2336" y="1734"/>
                </a:lnTo>
                <a:lnTo>
                  <a:pt x="2324" y="1785"/>
                </a:lnTo>
                <a:lnTo>
                  <a:pt x="2293" y="1823"/>
                </a:lnTo>
                <a:lnTo>
                  <a:pt x="2261" y="1846"/>
                </a:lnTo>
                <a:lnTo>
                  <a:pt x="2250" y="1893"/>
                </a:lnTo>
                <a:lnTo>
                  <a:pt x="2238" y="1920"/>
                </a:lnTo>
                <a:lnTo>
                  <a:pt x="2212" y="1923"/>
                </a:lnTo>
                <a:lnTo>
                  <a:pt x="2204" y="1976"/>
                </a:lnTo>
                <a:lnTo>
                  <a:pt x="2170" y="1997"/>
                </a:lnTo>
                <a:lnTo>
                  <a:pt x="2149" y="2028"/>
                </a:lnTo>
                <a:lnTo>
                  <a:pt x="2134" y="2098"/>
                </a:lnTo>
                <a:lnTo>
                  <a:pt x="2116" y="2140"/>
                </a:lnTo>
                <a:lnTo>
                  <a:pt x="2084" y="2171"/>
                </a:lnTo>
                <a:lnTo>
                  <a:pt x="2058" y="2178"/>
                </a:lnTo>
                <a:lnTo>
                  <a:pt x="2053" y="2163"/>
                </a:lnTo>
                <a:lnTo>
                  <a:pt x="2049" y="2155"/>
                </a:lnTo>
                <a:lnTo>
                  <a:pt x="2011" y="2155"/>
                </a:lnTo>
                <a:lnTo>
                  <a:pt x="1977" y="2174"/>
                </a:lnTo>
                <a:lnTo>
                  <a:pt x="1962" y="2220"/>
                </a:lnTo>
                <a:lnTo>
                  <a:pt x="1861" y="2294"/>
                </a:lnTo>
                <a:lnTo>
                  <a:pt x="1769" y="2440"/>
                </a:lnTo>
                <a:lnTo>
                  <a:pt x="1706" y="2429"/>
                </a:lnTo>
                <a:lnTo>
                  <a:pt x="1641" y="2432"/>
                </a:lnTo>
                <a:lnTo>
                  <a:pt x="1615" y="2390"/>
                </a:lnTo>
                <a:lnTo>
                  <a:pt x="1572" y="2305"/>
                </a:lnTo>
                <a:lnTo>
                  <a:pt x="1480" y="2240"/>
                </a:lnTo>
                <a:lnTo>
                  <a:pt x="1460" y="2198"/>
                </a:lnTo>
                <a:lnTo>
                  <a:pt x="1415" y="2182"/>
                </a:lnTo>
                <a:lnTo>
                  <a:pt x="1352" y="2135"/>
                </a:lnTo>
                <a:lnTo>
                  <a:pt x="1309" y="2082"/>
                </a:lnTo>
                <a:lnTo>
                  <a:pt x="1229" y="2035"/>
                </a:lnTo>
                <a:lnTo>
                  <a:pt x="1186" y="2039"/>
                </a:lnTo>
                <a:lnTo>
                  <a:pt x="1132" y="2070"/>
                </a:lnTo>
                <a:lnTo>
                  <a:pt x="1086" y="2104"/>
                </a:lnTo>
                <a:lnTo>
                  <a:pt x="1043" y="2143"/>
                </a:lnTo>
                <a:lnTo>
                  <a:pt x="1014" y="2171"/>
                </a:lnTo>
                <a:lnTo>
                  <a:pt x="955" y="2182"/>
                </a:lnTo>
                <a:lnTo>
                  <a:pt x="913" y="2210"/>
                </a:lnTo>
                <a:lnTo>
                  <a:pt x="902" y="2224"/>
                </a:lnTo>
                <a:lnTo>
                  <a:pt x="894" y="2252"/>
                </a:lnTo>
                <a:lnTo>
                  <a:pt x="864" y="2240"/>
                </a:lnTo>
                <a:lnTo>
                  <a:pt x="824" y="2228"/>
                </a:lnTo>
                <a:lnTo>
                  <a:pt x="798" y="2216"/>
                </a:lnTo>
                <a:lnTo>
                  <a:pt x="775" y="2228"/>
                </a:lnTo>
                <a:lnTo>
                  <a:pt x="736" y="2224"/>
                </a:lnTo>
                <a:lnTo>
                  <a:pt x="635" y="2143"/>
                </a:lnTo>
                <a:lnTo>
                  <a:pt x="577" y="2147"/>
                </a:lnTo>
                <a:lnTo>
                  <a:pt x="528" y="2124"/>
                </a:lnTo>
                <a:lnTo>
                  <a:pt x="465" y="2082"/>
                </a:lnTo>
                <a:lnTo>
                  <a:pt x="50" y="2066"/>
                </a:lnTo>
                <a:lnTo>
                  <a:pt x="0" y="1976"/>
                </a:lnTo>
                <a:lnTo>
                  <a:pt x="0" y="1963"/>
                </a:lnTo>
                <a:lnTo>
                  <a:pt x="11" y="1939"/>
                </a:lnTo>
                <a:lnTo>
                  <a:pt x="50" y="1939"/>
                </a:lnTo>
                <a:lnTo>
                  <a:pt x="85" y="1942"/>
                </a:lnTo>
                <a:lnTo>
                  <a:pt x="120" y="1942"/>
                </a:lnTo>
                <a:lnTo>
                  <a:pt x="150" y="1920"/>
                </a:lnTo>
                <a:lnTo>
                  <a:pt x="161" y="1888"/>
                </a:lnTo>
                <a:lnTo>
                  <a:pt x="158" y="1851"/>
                </a:lnTo>
                <a:lnTo>
                  <a:pt x="131" y="1815"/>
                </a:lnTo>
                <a:lnTo>
                  <a:pt x="107" y="1804"/>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4" name="Freeform 42"/>
          <p:cNvSpPr>
            <a:spLocks/>
          </p:cNvSpPr>
          <p:nvPr/>
        </p:nvSpPr>
        <p:spPr bwMode="auto">
          <a:xfrm>
            <a:off x="2036764" y="3533775"/>
            <a:ext cx="1030287" cy="966788"/>
          </a:xfrm>
          <a:custGeom>
            <a:avLst/>
            <a:gdLst/>
            <a:ahLst/>
            <a:cxnLst>
              <a:cxn ang="0">
                <a:pos x="1386" y="1815"/>
              </a:cxn>
              <a:cxn ang="0">
                <a:pos x="1644" y="1706"/>
              </a:cxn>
              <a:cxn ang="0">
                <a:pos x="1584" y="1687"/>
              </a:cxn>
              <a:cxn ang="0">
                <a:pos x="1576" y="1678"/>
              </a:cxn>
              <a:cxn ang="0">
                <a:pos x="1589" y="1646"/>
              </a:cxn>
              <a:cxn ang="0">
                <a:pos x="1632" y="1577"/>
              </a:cxn>
              <a:cxn ang="0">
                <a:pos x="1620" y="1543"/>
              </a:cxn>
              <a:cxn ang="0">
                <a:pos x="1616" y="1518"/>
              </a:cxn>
              <a:cxn ang="0">
                <a:pos x="1627" y="1502"/>
              </a:cxn>
              <a:cxn ang="0">
                <a:pos x="1655" y="1500"/>
              </a:cxn>
              <a:cxn ang="0">
                <a:pos x="1671" y="1485"/>
              </a:cxn>
              <a:cxn ang="0">
                <a:pos x="1647" y="1440"/>
              </a:cxn>
              <a:cxn ang="0">
                <a:pos x="1650" y="1378"/>
              </a:cxn>
              <a:cxn ang="0">
                <a:pos x="1690" y="1171"/>
              </a:cxn>
              <a:cxn ang="0">
                <a:pos x="1701" y="1125"/>
              </a:cxn>
              <a:cxn ang="0">
                <a:pos x="1836" y="1022"/>
              </a:cxn>
              <a:cxn ang="0">
                <a:pos x="1886" y="958"/>
              </a:cxn>
              <a:cxn ang="0">
                <a:pos x="1903" y="588"/>
              </a:cxn>
              <a:cxn ang="0">
                <a:pos x="1853" y="532"/>
              </a:cxn>
              <a:cxn ang="0">
                <a:pos x="1806" y="497"/>
              </a:cxn>
              <a:cxn ang="0">
                <a:pos x="1767" y="490"/>
              </a:cxn>
              <a:cxn ang="0">
                <a:pos x="1731" y="490"/>
              </a:cxn>
              <a:cxn ang="0">
                <a:pos x="1713" y="470"/>
              </a:cxn>
              <a:cxn ang="0">
                <a:pos x="1701" y="410"/>
              </a:cxn>
              <a:cxn ang="0">
                <a:pos x="1705" y="363"/>
              </a:cxn>
              <a:cxn ang="0">
                <a:pos x="1726" y="333"/>
              </a:cxn>
              <a:cxn ang="0">
                <a:pos x="1772" y="309"/>
              </a:cxn>
              <a:cxn ang="0">
                <a:pos x="1845" y="279"/>
              </a:cxn>
              <a:cxn ang="0">
                <a:pos x="1941" y="156"/>
              </a:cxn>
              <a:cxn ang="0">
                <a:pos x="1950" y="122"/>
              </a:cxn>
              <a:cxn ang="0">
                <a:pos x="1942" y="43"/>
              </a:cxn>
              <a:cxn ang="0">
                <a:pos x="630" y="0"/>
              </a:cxn>
              <a:cxn ang="0">
                <a:pos x="635" y="222"/>
              </a:cxn>
              <a:cxn ang="0">
                <a:pos x="618" y="239"/>
              </a:cxn>
              <a:cxn ang="0">
                <a:pos x="585" y="246"/>
              </a:cxn>
              <a:cxn ang="0">
                <a:pos x="545" y="239"/>
              </a:cxn>
              <a:cxn ang="0">
                <a:pos x="523" y="246"/>
              </a:cxn>
              <a:cxn ang="0">
                <a:pos x="0" y="720"/>
              </a:cxn>
              <a:cxn ang="0">
                <a:pos x="497" y="1280"/>
              </a:cxn>
              <a:cxn ang="0">
                <a:pos x="1264" y="1606"/>
              </a:cxn>
              <a:cxn ang="0">
                <a:pos x="1207" y="1640"/>
              </a:cxn>
              <a:cxn ang="0">
                <a:pos x="1126" y="1653"/>
              </a:cxn>
              <a:cxn ang="0">
                <a:pos x="1100" y="1682"/>
              </a:cxn>
              <a:cxn ang="0">
                <a:pos x="1102" y="1701"/>
              </a:cxn>
              <a:cxn ang="0">
                <a:pos x="1140" y="1749"/>
              </a:cxn>
              <a:cxn ang="0">
                <a:pos x="1218" y="1774"/>
              </a:cxn>
              <a:cxn ang="0">
                <a:pos x="1262" y="1810"/>
              </a:cxn>
              <a:cxn ang="0">
                <a:pos x="1318" y="1825"/>
              </a:cxn>
              <a:cxn ang="0">
                <a:pos x="1386" y="1815"/>
              </a:cxn>
            </a:cxnLst>
            <a:rect l="0" t="0" r="r" b="b"/>
            <a:pathLst>
              <a:path w="1950" h="1825">
                <a:moveTo>
                  <a:pt x="1386" y="1815"/>
                </a:moveTo>
                <a:lnTo>
                  <a:pt x="1644" y="1706"/>
                </a:lnTo>
                <a:lnTo>
                  <a:pt x="1584" y="1687"/>
                </a:lnTo>
                <a:lnTo>
                  <a:pt x="1576" y="1678"/>
                </a:lnTo>
                <a:lnTo>
                  <a:pt x="1589" y="1646"/>
                </a:lnTo>
                <a:lnTo>
                  <a:pt x="1632" y="1577"/>
                </a:lnTo>
                <a:lnTo>
                  <a:pt x="1620" y="1543"/>
                </a:lnTo>
                <a:lnTo>
                  <a:pt x="1616" y="1518"/>
                </a:lnTo>
                <a:lnTo>
                  <a:pt x="1627" y="1502"/>
                </a:lnTo>
                <a:lnTo>
                  <a:pt x="1655" y="1500"/>
                </a:lnTo>
                <a:lnTo>
                  <a:pt x="1671" y="1485"/>
                </a:lnTo>
                <a:lnTo>
                  <a:pt x="1647" y="1440"/>
                </a:lnTo>
                <a:lnTo>
                  <a:pt x="1650" y="1378"/>
                </a:lnTo>
                <a:lnTo>
                  <a:pt x="1690" y="1171"/>
                </a:lnTo>
                <a:lnTo>
                  <a:pt x="1701" y="1125"/>
                </a:lnTo>
                <a:lnTo>
                  <a:pt x="1836" y="1022"/>
                </a:lnTo>
                <a:lnTo>
                  <a:pt x="1886" y="958"/>
                </a:lnTo>
                <a:lnTo>
                  <a:pt x="1903" y="588"/>
                </a:lnTo>
                <a:lnTo>
                  <a:pt x="1853" y="532"/>
                </a:lnTo>
                <a:lnTo>
                  <a:pt x="1806" y="497"/>
                </a:lnTo>
                <a:lnTo>
                  <a:pt x="1767" y="490"/>
                </a:lnTo>
                <a:lnTo>
                  <a:pt x="1731" y="490"/>
                </a:lnTo>
                <a:lnTo>
                  <a:pt x="1713" y="470"/>
                </a:lnTo>
                <a:lnTo>
                  <a:pt x="1701" y="410"/>
                </a:lnTo>
                <a:lnTo>
                  <a:pt x="1705" y="363"/>
                </a:lnTo>
                <a:lnTo>
                  <a:pt x="1726" y="333"/>
                </a:lnTo>
                <a:lnTo>
                  <a:pt x="1772" y="309"/>
                </a:lnTo>
                <a:lnTo>
                  <a:pt x="1845" y="279"/>
                </a:lnTo>
                <a:lnTo>
                  <a:pt x="1941" y="156"/>
                </a:lnTo>
                <a:lnTo>
                  <a:pt x="1950" y="122"/>
                </a:lnTo>
                <a:lnTo>
                  <a:pt x="1942" y="43"/>
                </a:lnTo>
                <a:lnTo>
                  <a:pt x="630" y="0"/>
                </a:lnTo>
                <a:lnTo>
                  <a:pt x="635" y="222"/>
                </a:lnTo>
                <a:lnTo>
                  <a:pt x="618" y="239"/>
                </a:lnTo>
                <a:lnTo>
                  <a:pt x="585" y="246"/>
                </a:lnTo>
                <a:lnTo>
                  <a:pt x="545" y="239"/>
                </a:lnTo>
                <a:lnTo>
                  <a:pt x="523" y="246"/>
                </a:lnTo>
                <a:lnTo>
                  <a:pt x="0" y="720"/>
                </a:lnTo>
                <a:lnTo>
                  <a:pt x="497" y="1280"/>
                </a:lnTo>
                <a:lnTo>
                  <a:pt x="1264" y="1606"/>
                </a:lnTo>
                <a:lnTo>
                  <a:pt x="1207" y="1640"/>
                </a:lnTo>
                <a:lnTo>
                  <a:pt x="1126" y="1653"/>
                </a:lnTo>
                <a:lnTo>
                  <a:pt x="1100" y="1682"/>
                </a:lnTo>
                <a:lnTo>
                  <a:pt x="1102" y="1701"/>
                </a:lnTo>
                <a:lnTo>
                  <a:pt x="1140" y="1749"/>
                </a:lnTo>
                <a:lnTo>
                  <a:pt x="1218" y="1774"/>
                </a:lnTo>
                <a:lnTo>
                  <a:pt x="1262" y="1810"/>
                </a:lnTo>
                <a:lnTo>
                  <a:pt x="1318" y="1825"/>
                </a:lnTo>
                <a:lnTo>
                  <a:pt x="1386" y="1815"/>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5" name="Freeform 43"/>
          <p:cNvSpPr>
            <a:spLocks/>
          </p:cNvSpPr>
          <p:nvPr/>
        </p:nvSpPr>
        <p:spPr bwMode="auto">
          <a:xfrm>
            <a:off x="7234239" y="2574925"/>
            <a:ext cx="860425" cy="1119188"/>
          </a:xfrm>
          <a:custGeom>
            <a:avLst/>
            <a:gdLst/>
            <a:ahLst/>
            <a:cxnLst>
              <a:cxn ang="0">
                <a:pos x="427" y="0"/>
              </a:cxn>
              <a:cxn ang="0">
                <a:pos x="262" y="47"/>
              </a:cxn>
              <a:cxn ang="0">
                <a:pos x="199" y="59"/>
              </a:cxn>
              <a:cxn ang="0">
                <a:pos x="133" y="141"/>
              </a:cxn>
              <a:cxn ang="0">
                <a:pos x="147" y="261"/>
              </a:cxn>
              <a:cxn ang="0">
                <a:pos x="202" y="353"/>
              </a:cxn>
              <a:cxn ang="0">
                <a:pos x="245" y="390"/>
              </a:cxn>
              <a:cxn ang="0">
                <a:pos x="250" y="486"/>
              </a:cxn>
              <a:cxn ang="0">
                <a:pos x="217" y="681"/>
              </a:cxn>
              <a:cxn ang="0">
                <a:pos x="202" y="866"/>
              </a:cxn>
              <a:cxn ang="0">
                <a:pos x="345" y="1071"/>
              </a:cxn>
              <a:cxn ang="0">
                <a:pos x="422" y="1112"/>
              </a:cxn>
              <a:cxn ang="0">
                <a:pos x="390" y="1234"/>
              </a:cxn>
              <a:cxn ang="0">
                <a:pos x="285" y="1374"/>
              </a:cxn>
              <a:cxn ang="0">
                <a:pos x="254" y="1527"/>
              </a:cxn>
              <a:cxn ang="0">
                <a:pos x="232" y="1785"/>
              </a:cxn>
              <a:cxn ang="0">
                <a:pos x="168" y="1870"/>
              </a:cxn>
              <a:cxn ang="0">
                <a:pos x="88" y="1946"/>
              </a:cxn>
              <a:cxn ang="0">
                <a:pos x="38" y="2027"/>
              </a:cxn>
              <a:cxn ang="0">
                <a:pos x="0" y="2073"/>
              </a:cxn>
              <a:cxn ang="0">
                <a:pos x="94" y="2115"/>
              </a:cxn>
              <a:cxn ang="0">
                <a:pos x="166" y="2086"/>
              </a:cxn>
              <a:cxn ang="0">
                <a:pos x="232" y="2073"/>
              </a:cxn>
              <a:cxn ang="0">
                <a:pos x="278" y="2034"/>
              </a:cxn>
              <a:cxn ang="0">
                <a:pos x="345" y="2030"/>
              </a:cxn>
              <a:cxn ang="0">
                <a:pos x="494" y="2012"/>
              </a:cxn>
              <a:cxn ang="0">
                <a:pos x="577" y="1989"/>
              </a:cxn>
              <a:cxn ang="0">
                <a:pos x="1625" y="1497"/>
              </a:cxn>
              <a:cxn ang="0">
                <a:pos x="1288" y="1318"/>
              </a:cxn>
              <a:cxn ang="0">
                <a:pos x="1254" y="1236"/>
              </a:cxn>
              <a:cxn ang="0">
                <a:pos x="1272" y="1203"/>
              </a:cxn>
              <a:cxn ang="0">
                <a:pos x="1255" y="1127"/>
              </a:cxn>
              <a:cxn ang="0">
                <a:pos x="1246" y="1098"/>
              </a:cxn>
              <a:cxn ang="0">
                <a:pos x="1127" y="1100"/>
              </a:cxn>
              <a:cxn ang="0">
                <a:pos x="1080" y="974"/>
              </a:cxn>
              <a:cxn ang="0">
                <a:pos x="992" y="879"/>
              </a:cxn>
              <a:cxn ang="0">
                <a:pos x="852" y="793"/>
              </a:cxn>
              <a:cxn ang="0">
                <a:pos x="806" y="783"/>
              </a:cxn>
              <a:cxn ang="0">
                <a:pos x="427" y="845"/>
              </a:cxn>
              <a:cxn ang="0">
                <a:pos x="448" y="794"/>
              </a:cxn>
              <a:cxn ang="0">
                <a:pos x="481" y="625"/>
              </a:cxn>
              <a:cxn ang="0">
                <a:pos x="518" y="568"/>
              </a:cxn>
              <a:cxn ang="0">
                <a:pos x="530" y="483"/>
              </a:cxn>
              <a:cxn ang="0">
                <a:pos x="590" y="321"/>
              </a:cxn>
              <a:cxn ang="0">
                <a:pos x="588" y="146"/>
              </a:cxn>
              <a:cxn ang="0">
                <a:pos x="598" y="45"/>
              </a:cxn>
            </a:cxnLst>
            <a:rect l="0" t="0" r="r" b="b"/>
            <a:pathLst>
              <a:path w="1625" h="2115">
                <a:moveTo>
                  <a:pt x="591" y="11"/>
                </a:moveTo>
                <a:lnTo>
                  <a:pt x="427" y="0"/>
                </a:lnTo>
                <a:lnTo>
                  <a:pt x="318" y="39"/>
                </a:lnTo>
                <a:lnTo>
                  <a:pt x="262" y="47"/>
                </a:lnTo>
                <a:lnTo>
                  <a:pt x="225" y="53"/>
                </a:lnTo>
                <a:lnTo>
                  <a:pt x="199" y="59"/>
                </a:lnTo>
                <a:lnTo>
                  <a:pt x="173" y="60"/>
                </a:lnTo>
                <a:lnTo>
                  <a:pt x="133" y="141"/>
                </a:lnTo>
                <a:lnTo>
                  <a:pt x="128" y="162"/>
                </a:lnTo>
                <a:lnTo>
                  <a:pt x="147" y="261"/>
                </a:lnTo>
                <a:lnTo>
                  <a:pt x="166" y="306"/>
                </a:lnTo>
                <a:lnTo>
                  <a:pt x="202" y="353"/>
                </a:lnTo>
                <a:lnTo>
                  <a:pt x="227" y="366"/>
                </a:lnTo>
                <a:lnTo>
                  <a:pt x="245" y="390"/>
                </a:lnTo>
                <a:lnTo>
                  <a:pt x="249" y="448"/>
                </a:lnTo>
                <a:lnTo>
                  <a:pt x="250" y="486"/>
                </a:lnTo>
                <a:lnTo>
                  <a:pt x="224" y="609"/>
                </a:lnTo>
                <a:lnTo>
                  <a:pt x="217" y="681"/>
                </a:lnTo>
                <a:lnTo>
                  <a:pt x="182" y="770"/>
                </a:lnTo>
                <a:lnTo>
                  <a:pt x="202" y="866"/>
                </a:lnTo>
                <a:lnTo>
                  <a:pt x="259" y="987"/>
                </a:lnTo>
                <a:lnTo>
                  <a:pt x="345" y="1071"/>
                </a:lnTo>
                <a:lnTo>
                  <a:pt x="415" y="1100"/>
                </a:lnTo>
                <a:lnTo>
                  <a:pt x="422" y="1112"/>
                </a:lnTo>
                <a:lnTo>
                  <a:pt x="418" y="1136"/>
                </a:lnTo>
                <a:lnTo>
                  <a:pt x="390" y="1234"/>
                </a:lnTo>
                <a:lnTo>
                  <a:pt x="376" y="1247"/>
                </a:lnTo>
                <a:lnTo>
                  <a:pt x="285" y="1374"/>
                </a:lnTo>
                <a:lnTo>
                  <a:pt x="259" y="1453"/>
                </a:lnTo>
                <a:lnTo>
                  <a:pt x="254" y="1527"/>
                </a:lnTo>
                <a:lnTo>
                  <a:pt x="265" y="1695"/>
                </a:lnTo>
                <a:lnTo>
                  <a:pt x="232" y="1785"/>
                </a:lnTo>
                <a:lnTo>
                  <a:pt x="214" y="1823"/>
                </a:lnTo>
                <a:lnTo>
                  <a:pt x="168" y="1870"/>
                </a:lnTo>
                <a:lnTo>
                  <a:pt x="119" y="1906"/>
                </a:lnTo>
                <a:lnTo>
                  <a:pt x="88" y="1946"/>
                </a:lnTo>
                <a:lnTo>
                  <a:pt x="77" y="1975"/>
                </a:lnTo>
                <a:lnTo>
                  <a:pt x="38" y="2027"/>
                </a:lnTo>
                <a:lnTo>
                  <a:pt x="25" y="2040"/>
                </a:lnTo>
                <a:lnTo>
                  <a:pt x="0" y="2073"/>
                </a:lnTo>
                <a:lnTo>
                  <a:pt x="53" y="2109"/>
                </a:lnTo>
                <a:lnTo>
                  <a:pt x="94" y="2115"/>
                </a:lnTo>
                <a:lnTo>
                  <a:pt x="131" y="2105"/>
                </a:lnTo>
                <a:lnTo>
                  <a:pt x="166" y="2086"/>
                </a:lnTo>
                <a:lnTo>
                  <a:pt x="189" y="2065"/>
                </a:lnTo>
                <a:lnTo>
                  <a:pt x="232" y="2073"/>
                </a:lnTo>
                <a:lnTo>
                  <a:pt x="254" y="2043"/>
                </a:lnTo>
                <a:lnTo>
                  <a:pt x="278" y="2034"/>
                </a:lnTo>
                <a:lnTo>
                  <a:pt x="337" y="2040"/>
                </a:lnTo>
                <a:lnTo>
                  <a:pt x="345" y="2030"/>
                </a:lnTo>
                <a:lnTo>
                  <a:pt x="400" y="2012"/>
                </a:lnTo>
                <a:lnTo>
                  <a:pt x="494" y="2012"/>
                </a:lnTo>
                <a:lnTo>
                  <a:pt x="526" y="1991"/>
                </a:lnTo>
                <a:lnTo>
                  <a:pt x="577" y="1989"/>
                </a:lnTo>
                <a:lnTo>
                  <a:pt x="708" y="1956"/>
                </a:lnTo>
                <a:lnTo>
                  <a:pt x="1625" y="1497"/>
                </a:lnTo>
                <a:lnTo>
                  <a:pt x="1537" y="1277"/>
                </a:lnTo>
                <a:lnTo>
                  <a:pt x="1288" y="1318"/>
                </a:lnTo>
                <a:lnTo>
                  <a:pt x="1271" y="1308"/>
                </a:lnTo>
                <a:lnTo>
                  <a:pt x="1254" y="1236"/>
                </a:lnTo>
                <a:lnTo>
                  <a:pt x="1270" y="1224"/>
                </a:lnTo>
                <a:lnTo>
                  <a:pt x="1272" y="1203"/>
                </a:lnTo>
                <a:lnTo>
                  <a:pt x="1254" y="1151"/>
                </a:lnTo>
                <a:lnTo>
                  <a:pt x="1255" y="1127"/>
                </a:lnTo>
                <a:lnTo>
                  <a:pt x="1260" y="1108"/>
                </a:lnTo>
                <a:lnTo>
                  <a:pt x="1246" y="1098"/>
                </a:lnTo>
                <a:lnTo>
                  <a:pt x="1199" y="1095"/>
                </a:lnTo>
                <a:lnTo>
                  <a:pt x="1127" y="1100"/>
                </a:lnTo>
                <a:lnTo>
                  <a:pt x="1108" y="1071"/>
                </a:lnTo>
                <a:lnTo>
                  <a:pt x="1080" y="974"/>
                </a:lnTo>
                <a:lnTo>
                  <a:pt x="1106" y="889"/>
                </a:lnTo>
                <a:lnTo>
                  <a:pt x="992" y="879"/>
                </a:lnTo>
                <a:lnTo>
                  <a:pt x="889" y="799"/>
                </a:lnTo>
                <a:lnTo>
                  <a:pt x="852" y="793"/>
                </a:lnTo>
                <a:lnTo>
                  <a:pt x="832" y="804"/>
                </a:lnTo>
                <a:lnTo>
                  <a:pt x="806" y="783"/>
                </a:lnTo>
                <a:lnTo>
                  <a:pt x="432" y="865"/>
                </a:lnTo>
                <a:lnTo>
                  <a:pt x="427" y="845"/>
                </a:lnTo>
                <a:lnTo>
                  <a:pt x="441" y="827"/>
                </a:lnTo>
                <a:lnTo>
                  <a:pt x="448" y="794"/>
                </a:lnTo>
                <a:lnTo>
                  <a:pt x="482" y="658"/>
                </a:lnTo>
                <a:lnTo>
                  <a:pt x="481" y="625"/>
                </a:lnTo>
                <a:lnTo>
                  <a:pt x="488" y="601"/>
                </a:lnTo>
                <a:lnTo>
                  <a:pt x="518" y="568"/>
                </a:lnTo>
                <a:lnTo>
                  <a:pt x="510" y="549"/>
                </a:lnTo>
                <a:lnTo>
                  <a:pt x="530" y="483"/>
                </a:lnTo>
                <a:lnTo>
                  <a:pt x="565" y="398"/>
                </a:lnTo>
                <a:lnTo>
                  <a:pt x="590" y="321"/>
                </a:lnTo>
                <a:lnTo>
                  <a:pt x="590" y="239"/>
                </a:lnTo>
                <a:lnTo>
                  <a:pt x="588" y="146"/>
                </a:lnTo>
                <a:lnTo>
                  <a:pt x="593" y="90"/>
                </a:lnTo>
                <a:lnTo>
                  <a:pt x="598" y="45"/>
                </a:lnTo>
                <a:lnTo>
                  <a:pt x="591" y="11"/>
                </a:lnTo>
                <a:close/>
              </a:path>
            </a:pathLst>
          </a:custGeom>
          <a:solidFill>
            <a:srgbClr val="000099"/>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6" name="Freeform 44"/>
          <p:cNvSpPr>
            <a:spLocks/>
          </p:cNvSpPr>
          <p:nvPr/>
        </p:nvSpPr>
        <p:spPr bwMode="auto">
          <a:xfrm>
            <a:off x="6134100" y="3670301"/>
            <a:ext cx="1162050" cy="887413"/>
          </a:xfrm>
          <a:custGeom>
            <a:avLst/>
            <a:gdLst/>
            <a:ahLst/>
            <a:cxnLst>
              <a:cxn ang="0">
                <a:pos x="2056" y="4"/>
              </a:cxn>
              <a:cxn ang="0">
                <a:pos x="1865" y="92"/>
              </a:cxn>
              <a:cxn ang="0">
                <a:pos x="1639" y="126"/>
              </a:cxn>
              <a:cxn ang="0">
                <a:pos x="1460" y="162"/>
              </a:cxn>
              <a:cxn ang="0">
                <a:pos x="1452" y="264"/>
              </a:cxn>
              <a:cxn ang="0">
                <a:pos x="1020" y="475"/>
              </a:cxn>
              <a:cxn ang="0">
                <a:pos x="381" y="876"/>
              </a:cxn>
              <a:cxn ang="0">
                <a:pos x="376" y="967"/>
              </a:cxn>
              <a:cxn ang="0">
                <a:pos x="192" y="1082"/>
              </a:cxn>
              <a:cxn ang="0">
                <a:pos x="0" y="1289"/>
              </a:cxn>
              <a:cxn ang="0">
                <a:pos x="2" y="1415"/>
              </a:cxn>
              <a:cxn ang="0">
                <a:pos x="43" y="1412"/>
              </a:cxn>
              <a:cxn ang="0">
                <a:pos x="79" y="1428"/>
              </a:cxn>
              <a:cxn ang="0">
                <a:pos x="79" y="1490"/>
              </a:cxn>
              <a:cxn ang="0">
                <a:pos x="62" y="1529"/>
              </a:cxn>
              <a:cxn ang="0">
                <a:pos x="81" y="1545"/>
              </a:cxn>
              <a:cxn ang="0">
                <a:pos x="96" y="1570"/>
              </a:cxn>
              <a:cxn ang="0">
                <a:pos x="137" y="1523"/>
              </a:cxn>
              <a:cxn ang="0">
                <a:pos x="209" y="1489"/>
              </a:cxn>
              <a:cxn ang="0">
                <a:pos x="203" y="1602"/>
              </a:cxn>
              <a:cxn ang="0">
                <a:pos x="197" y="1680"/>
              </a:cxn>
              <a:cxn ang="0">
                <a:pos x="334" y="1555"/>
              </a:cxn>
              <a:cxn ang="0">
                <a:pos x="592" y="1407"/>
              </a:cxn>
              <a:cxn ang="0">
                <a:pos x="827" y="1223"/>
              </a:cxn>
              <a:cxn ang="0">
                <a:pos x="912" y="1203"/>
              </a:cxn>
              <a:cxn ang="0">
                <a:pos x="761" y="1344"/>
              </a:cxn>
              <a:cxn ang="0">
                <a:pos x="726" y="1409"/>
              </a:cxn>
              <a:cxn ang="0">
                <a:pos x="785" y="1409"/>
              </a:cxn>
              <a:cxn ang="0">
                <a:pos x="992" y="1274"/>
              </a:cxn>
              <a:cxn ang="0">
                <a:pos x="990" y="1335"/>
              </a:cxn>
              <a:cxn ang="0">
                <a:pos x="1253" y="1306"/>
              </a:cxn>
              <a:cxn ang="0">
                <a:pos x="1587" y="1256"/>
              </a:cxn>
              <a:cxn ang="0">
                <a:pos x="2016" y="1202"/>
              </a:cxn>
              <a:cxn ang="0">
                <a:pos x="2138" y="1026"/>
              </a:cxn>
              <a:cxn ang="0">
                <a:pos x="1977" y="1029"/>
              </a:cxn>
              <a:cxn ang="0">
                <a:pos x="1883" y="969"/>
              </a:cxn>
              <a:cxn ang="0">
                <a:pos x="1869" y="890"/>
              </a:cxn>
              <a:cxn ang="0">
                <a:pos x="1907" y="837"/>
              </a:cxn>
              <a:cxn ang="0">
                <a:pos x="1898" y="765"/>
              </a:cxn>
              <a:cxn ang="0">
                <a:pos x="1947" y="736"/>
              </a:cxn>
              <a:cxn ang="0">
                <a:pos x="2082" y="614"/>
              </a:cxn>
              <a:cxn ang="0">
                <a:pos x="2080" y="521"/>
              </a:cxn>
              <a:cxn ang="0">
                <a:pos x="1995" y="427"/>
              </a:cxn>
              <a:cxn ang="0">
                <a:pos x="1996" y="334"/>
              </a:cxn>
              <a:cxn ang="0">
                <a:pos x="1965" y="235"/>
              </a:cxn>
              <a:cxn ang="0">
                <a:pos x="2017" y="173"/>
              </a:cxn>
              <a:cxn ang="0">
                <a:pos x="2073" y="108"/>
              </a:cxn>
              <a:cxn ang="0">
                <a:pos x="2074" y="22"/>
              </a:cxn>
            </a:cxnLst>
            <a:rect l="0" t="0" r="r" b="b"/>
            <a:pathLst>
              <a:path w="2193" h="1680">
                <a:moveTo>
                  <a:pt x="2085" y="0"/>
                </a:moveTo>
                <a:lnTo>
                  <a:pt x="2056" y="4"/>
                </a:lnTo>
                <a:lnTo>
                  <a:pt x="1930" y="67"/>
                </a:lnTo>
                <a:lnTo>
                  <a:pt x="1865" y="92"/>
                </a:lnTo>
                <a:lnTo>
                  <a:pt x="1809" y="95"/>
                </a:lnTo>
                <a:lnTo>
                  <a:pt x="1639" y="126"/>
                </a:lnTo>
                <a:lnTo>
                  <a:pt x="1628" y="139"/>
                </a:lnTo>
                <a:lnTo>
                  <a:pt x="1460" y="162"/>
                </a:lnTo>
                <a:lnTo>
                  <a:pt x="1409" y="179"/>
                </a:lnTo>
                <a:lnTo>
                  <a:pt x="1452" y="264"/>
                </a:lnTo>
                <a:lnTo>
                  <a:pt x="1364" y="294"/>
                </a:lnTo>
                <a:lnTo>
                  <a:pt x="1020" y="475"/>
                </a:lnTo>
                <a:lnTo>
                  <a:pt x="498" y="794"/>
                </a:lnTo>
                <a:lnTo>
                  <a:pt x="381" y="876"/>
                </a:lnTo>
                <a:lnTo>
                  <a:pt x="405" y="963"/>
                </a:lnTo>
                <a:lnTo>
                  <a:pt x="376" y="967"/>
                </a:lnTo>
                <a:lnTo>
                  <a:pt x="314" y="992"/>
                </a:lnTo>
                <a:lnTo>
                  <a:pt x="192" y="1082"/>
                </a:lnTo>
                <a:lnTo>
                  <a:pt x="54" y="1221"/>
                </a:lnTo>
                <a:lnTo>
                  <a:pt x="0" y="1289"/>
                </a:lnTo>
                <a:lnTo>
                  <a:pt x="45" y="1371"/>
                </a:lnTo>
                <a:lnTo>
                  <a:pt x="2" y="1415"/>
                </a:lnTo>
                <a:lnTo>
                  <a:pt x="14" y="1433"/>
                </a:lnTo>
                <a:lnTo>
                  <a:pt x="43" y="1412"/>
                </a:lnTo>
                <a:lnTo>
                  <a:pt x="77" y="1418"/>
                </a:lnTo>
                <a:lnTo>
                  <a:pt x="79" y="1428"/>
                </a:lnTo>
                <a:lnTo>
                  <a:pt x="63" y="1447"/>
                </a:lnTo>
                <a:lnTo>
                  <a:pt x="79" y="1490"/>
                </a:lnTo>
                <a:lnTo>
                  <a:pt x="66" y="1507"/>
                </a:lnTo>
                <a:lnTo>
                  <a:pt x="62" y="1529"/>
                </a:lnTo>
                <a:lnTo>
                  <a:pt x="71" y="1551"/>
                </a:lnTo>
                <a:lnTo>
                  <a:pt x="81" y="1545"/>
                </a:lnTo>
                <a:lnTo>
                  <a:pt x="85" y="1566"/>
                </a:lnTo>
                <a:lnTo>
                  <a:pt x="96" y="1570"/>
                </a:lnTo>
                <a:lnTo>
                  <a:pt x="110" y="1547"/>
                </a:lnTo>
                <a:lnTo>
                  <a:pt x="137" y="1523"/>
                </a:lnTo>
                <a:lnTo>
                  <a:pt x="203" y="1482"/>
                </a:lnTo>
                <a:lnTo>
                  <a:pt x="209" y="1489"/>
                </a:lnTo>
                <a:lnTo>
                  <a:pt x="201" y="1506"/>
                </a:lnTo>
                <a:lnTo>
                  <a:pt x="203" y="1602"/>
                </a:lnTo>
                <a:lnTo>
                  <a:pt x="167" y="1634"/>
                </a:lnTo>
                <a:lnTo>
                  <a:pt x="197" y="1680"/>
                </a:lnTo>
                <a:lnTo>
                  <a:pt x="230" y="1659"/>
                </a:lnTo>
                <a:lnTo>
                  <a:pt x="334" y="1555"/>
                </a:lnTo>
                <a:lnTo>
                  <a:pt x="390" y="1555"/>
                </a:lnTo>
                <a:lnTo>
                  <a:pt x="592" y="1407"/>
                </a:lnTo>
                <a:lnTo>
                  <a:pt x="739" y="1279"/>
                </a:lnTo>
                <a:lnTo>
                  <a:pt x="827" y="1223"/>
                </a:lnTo>
                <a:lnTo>
                  <a:pt x="904" y="1194"/>
                </a:lnTo>
                <a:lnTo>
                  <a:pt x="912" y="1203"/>
                </a:lnTo>
                <a:lnTo>
                  <a:pt x="892" y="1234"/>
                </a:lnTo>
                <a:lnTo>
                  <a:pt x="761" y="1344"/>
                </a:lnTo>
                <a:lnTo>
                  <a:pt x="734" y="1382"/>
                </a:lnTo>
                <a:lnTo>
                  <a:pt x="726" y="1409"/>
                </a:lnTo>
                <a:lnTo>
                  <a:pt x="740" y="1417"/>
                </a:lnTo>
                <a:lnTo>
                  <a:pt x="785" y="1409"/>
                </a:lnTo>
                <a:lnTo>
                  <a:pt x="905" y="1340"/>
                </a:lnTo>
                <a:lnTo>
                  <a:pt x="992" y="1274"/>
                </a:lnTo>
                <a:lnTo>
                  <a:pt x="1010" y="1273"/>
                </a:lnTo>
                <a:lnTo>
                  <a:pt x="990" y="1335"/>
                </a:lnTo>
                <a:lnTo>
                  <a:pt x="1028" y="1369"/>
                </a:lnTo>
                <a:lnTo>
                  <a:pt x="1253" y="1306"/>
                </a:lnTo>
                <a:lnTo>
                  <a:pt x="1473" y="1286"/>
                </a:lnTo>
                <a:lnTo>
                  <a:pt x="1587" y="1256"/>
                </a:lnTo>
                <a:lnTo>
                  <a:pt x="1892" y="1226"/>
                </a:lnTo>
                <a:lnTo>
                  <a:pt x="2016" y="1202"/>
                </a:lnTo>
                <a:lnTo>
                  <a:pt x="2193" y="1131"/>
                </a:lnTo>
                <a:lnTo>
                  <a:pt x="2138" y="1026"/>
                </a:lnTo>
                <a:lnTo>
                  <a:pt x="2106" y="1021"/>
                </a:lnTo>
                <a:lnTo>
                  <a:pt x="1977" y="1029"/>
                </a:lnTo>
                <a:lnTo>
                  <a:pt x="1916" y="1018"/>
                </a:lnTo>
                <a:lnTo>
                  <a:pt x="1883" y="969"/>
                </a:lnTo>
                <a:lnTo>
                  <a:pt x="1860" y="914"/>
                </a:lnTo>
                <a:lnTo>
                  <a:pt x="1869" y="890"/>
                </a:lnTo>
                <a:lnTo>
                  <a:pt x="1898" y="865"/>
                </a:lnTo>
                <a:lnTo>
                  <a:pt x="1907" y="837"/>
                </a:lnTo>
                <a:lnTo>
                  <a:pt x="1892" y="788"/>
                </a:lnTo>
                <a:lnTo>
                  <a:pt x="1898" y="765"/>
                </a:lnTo>
                <a:lnTo>
                  <a:pt x="1916" y="765"/>
                </a:lnTo>
                <a:lnTo>
                  <a:pt x="1947" y="736"/>
                </a:lnTo>
                <a:lnTo>
                  <a:pt x="2062" y="647"/>
                </a:lnTo>
                <a:lnTo>
                  <a:pt x="2082" y="614"/>
                </a:lnTo>
                <a:lnTo>
                  <a:pt x="2091" y="569"/>
                </a:lnTo>
                <a:lnTo>
                  <a:pt x="2080" y="521"/>
                </a:lnTo>
                <a:lnTo>
                  <a:pt x="2030" y="484"/>
                </a:lnTo>
                <a:lnTo>
                  <a:pt x="1995" y="427"/>
                </a:lnTo>
                <a:lnTo>
                  <a:pt x="1990" y="385"/>
                </a:lnTo>
                <a:lnTo>
                  <a:pt x="1996" y="334"/>
                </a:lnTo>
                <a:lnTo>
                  <a:pt x="1979" y="287"/>
                </a:lnTo>
                <a:lnTo>
                  <a:pt x="1965" y="235"/>
                </a:lnTo>
                <a:lnTo>
                  <a:pt x="1979" y="200"/>
                </a:lnTo>
                <a:lnTo>
                  <a:pt x="2017" y="173"/>
                </a:lnTo>
                <a:lnTo>
                  <a:pt x="2057" y="143"/>
                </a:lnTo>
                <a:lnTo>
                  <a:pt x="2073" y="108"/>
                </a:lnTo>
                <a:lnTo>
                  <a:pt x="2073" y="55"/>
                </a:lnTo>
                <a:lnTo>
                  <a:pt x="2074" y="22"/>
                </a:lnTo>
                <a:lnTo>
                  <a:pt x="2085" y="0"/>
                </a:lnTo>
                <a:close/>
              </a:path>
            </a:pathLst>
          </a:custGeom>
          <a:solidFill>
            <a:schemeClr val="hlink"/>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7" name="Freeform 45"/>
          <p:cNvSpPr>
            <a:spLocks/>
          </p:cNvSpPr>
          <p:nvPr/>
        </p:nvSpPr>
        <p:spPr bwMode="auto">
          <a:xfrm>
            <a:off x="6011864" y="3541714"/>
            <a:ext cx="1239837" cy="860425"/>
          </a:xfrm>
          <a:custGeom>
            <a:avLst/>
            <a:gdLst/>
            <a:ahLst/>
            <a:cxnLst>
              <a:cxn ang="0">
                <a:pos x="2342" y="206"/>
              </a:cxn>
              <a:cxn ang="0">
                <a:pos x="2317" y="238"/>
              </a:cxn>
              <a:cxn ang="0">
                <a:pos x="2287" y="243"/>
              </a:cxn>
              <a:cxn ang="0">
                <a:pos x="2162" y="306"/>
              </a:cxn>
              <a:cxn ang="0">
                <a:pos x="2096" y="331"/>
              </a:cxn>
              <a:cxn ang="0">
                <a:pos x="2040" y="333"/>
              </a:cxn>
              <a:cxn ang="0">
                <a:pos x="1870" y="365"/>
              </a:cxn>
              <a:cxn ang="0">
                <a:pos x="1860" y="377"/>
              </a:cxn>
              <a:cxn ang="0">
                <a:pos x="1692" y="401"/>
              </a:cxn>
              <a:cxn ang="0">
                <a:pos x="1640" y="418"/>
              </a:cxn>
              <a:cxn ang="0">
                <a:pos x="1685" y="504"/>
              </a:cxn>
              <a:cxn ang="0">
                <a:pos x="1596" y="532"/>
              </a:cxn>
              <a:cxn ang="0">
                <a:pos x="1252" y="713"/>
              </a:cxn>
              <a:cxn ang="0">
                <a:pos x="730" y="1032"/>
              </a:cxn>
              <a:cxn ang="0">
                <a:pos x="612" y="1115"/>
              </a:cxn>
              <a:cxn ang="0">
                <a:pos x="636" y="1203"/>
              </a:cxn>
              <a:cxn ang="0">
                <a:pos x="608" y="1205"/>
              </a:cxn>
              <a:cxn ang="0">
                <a:pos x="547" y="1230"/>
              </a:cxn>
              <a:cxn ang="0">
                <a:pos x="424" y="1321"/>
              </a:cxn>
              <a:cxn ang="0">
                <a:pos x="285" y="1460"/>
              </a:cxn>
              <a:cxn ang="0">
                <a:pos x="232" y="1528"/>
              </a:cxn>
              <a:cxn ang="0">
                <a:pos x="142" y="1626"/>
              </a:cxn>
              <a:cxn ang="0">
                <a:pos x="0" y="1192"/>
              </a:cxn>
              <a:cxn ang="0">
                <a:pos x="89" y="1080"/>
              </a:cxn>
              <a:cxn ang="0">
                <a:pos x="358" y="804"/>
              </a:cxn>
              <a:cxn ang="0">
                <a:pos x="403" y="769"/>
              </a:cxn>
              <a:cxn ang="0">
                <a:pos x="403" y="681"/>
              </a:cxn>
              <a:cxn ang="0">
                <a:pos x="650" y="497"/>
              </a:cxn>
              <a:cxn ang="0">
                <a:pos x="733" y="425"/>
              </a:cxn>
              <a:cxn ang="0">
                <a:pos x="733" y="320"/>
              </a:cxn>
              <a:cxn ang="0">
                <a:pos x="786" y="280"/>
              </a:cxn>
              <a:cxn ang="0">
                <a:pos x="993" y="157"/>
              </a:cxn>
              <a:cxn ang="0">
                <a:pos x="1127" y="89"/>
              </a:cxn>
              <a:cxn ang="0">
                <a:pos x="1335" y="0"/>
              </a:cxn>
              <a:cxn ang="0">
                <a:pos x="1847" y="29"/>
              </a:cxn>
              <a:cxn ang="0">
                <a:pos x="1924" y="74"/>
              </a:cxn>
              <a:cxn ang="0">
                <a:pos x="1974" y="65"/>
              </a:cxn>
              <a:cxn ang="0">
                <a:pos x="1996" y="82"/>
              </a:cxn>
              <a:cxn ang="0">
                <a:pos x="2005" y="124"/>
              </a:cxn>
              <a:cxn ang="0">
                <a:pos x="2019" y="152"/>
              </a:cxn>
              <a:cxn ang="0">
                <a:pos x="2088" y="149"/>
              </a:cxn>
              <a:cxn ang="0">
                <a:pos x="2106" y="141"/>
              </a:cxn>
              <a:cxn ang="0">
                <a:pos x="2148" y="137"/>
              </a:cxn>
              <a:cxn ang="0">
                <a:pos x="2172" y="149"/>
              </a:cxn>
              <a:cxn ang="0">
                <a:pos x="2172" y="197"/>
              </a:cxn>
              <a:cxn ang="0">
                <a:pos x="2214" y="206"/>
              </a:cxn>
              <a:cxn ang="0">
                <a:pos x="2251" y="202"/>
              </a:cxn>
              <a:cxn ang="0">
                <a:pos x="2342" y="206"/>
              </a:cxn>
            </a:cxnLst>
            <a:rect l="0" t="0" r="r" b="b"/>
            <a:pathLst>
              <a:path w="2342" h="1626">
                <a:moveTo>
                  <a:pt x="2342" y="206"/>
                </a:moveTo>
                <a:lnTo>
                  <a:pt x="2317" y="238"/>
                </a:lnTo>
                <a:lnTo>
                  <a:pt x="2287" y="243"/>
                </a:lnTo>
                <a:lnTo>
                  <a:pt x="2162" y="306"/>
                </a:lnTo>
                <a:lnTo>
                  <a:pt x="2096" y="331"/>
                </a:lnTo>
                <a:lnTo>
                  <a:pt x="2040" y="333"/>
                </a:lnTo>
                <a:lnTo>
                  <a:pt x="1870" y="365"/>
                </a:lnTo>
                <a:lnTo>
                  <a:pt x="1860" y="377"/>
                </a:lnTo>
                <a:lnTo>
                  <a:pt x="1692" y="401"/>
                </a:lnTo>
                <a:lnTo>
                  <a:pt x="1640" y="418"/>
                </a:lnTo>
                <a:lnTo>
                  <a:pt x="1685" y="504"/>
                </a:lnTo>
                <a:lnTo>
                  <a:pt x="1596" y="532"/>
                </a:lnTo>
                <a:lnTo>
                  <a:pt x="1252" y="713"/>
                </a:lnTo>
                <a:lnTo>
                  <a:pt x="730" y="1032"/>
                </a:lnTo>
                <a:lnTo>
                  <a:pt x="612" y="1115"/>
                </a:lnTo>
                <a:lnTo>
                  <a:pt x="636" y="1203"/>
                </a:lnTo>
                <a:lnTo>
                  <a:pt x="608" y="1205"/>
                </a:lnTo>
                <a:lnTo>
                  <a:pt x="547" y="1230"/>
                </a:lnTo>
                <a:lnTo>
                  <a:pt x="424" y="1321"/>
                </a:lnTo>
                <a:lnTo>
                  <a:pt x="285" y="1460"/>
                </a:lnTo>
                <a:lnTo>
                  <a:pt x="232" y="1528"/>
                </a:lnTo>
                <a:lnTo>
                  <a:pt x="142" y="1626"/>
                </a:lnTo>
                <a:lnTo>
                  <a:pt x="0" y="1192"/>
                </a:lnTo>
                <a:lnTo>
                  <a:pt x="89" y="1080"/>
                </a:lnTo>
                <a:lnTo>
                  <a:pt x="358" y="804"/>
                </a:lnTo>
                <a:lnTo>
                  <a:pt x="403" y="769"/>
                </a:lnTo>
                <a:lnTo>
                  <a:pt x="403" y="681"/>
                </a:lnTo>
                <a:lnTo>
                  <a:pt x="650" y="497"/>
                </a:lnTo>
                <a:lnTo>
                  <a:pt x="733" y="425"/>
                </a:lnTo>
                <a:lnTo>
                  <a:pt x="733" y="320"/>
                </a:lnTo>
                <a:lnTo>
                  <a:pt x="786" y="280"/>
                </a:lnTo>
                <a:lnTo>
                  <a:pt x="993" y="157"/>
                </a:lnTo>
                <a:lnTo>
                  <a:pt x="1127" y="89"/>
                </a:lnTo>
                <a:lnTo>
                  <a:pt x="1335" y="0"/>
                </a:lnTo>
                <a:lnTo>
                  <a:pt x="1847" y="29"/>
                </a:lnTo>
                <a:lnTo>
                  <a:pt x="1924" y="74"/>
                </a:lnTo>
                <a:lnTo>
                  <a:pt x="1974" y="65"/>
                </a:lnTo>
                <a:lnTo>
                  <a:pt x="1996" y="82"/>
                </a:lnTo>
                <a:lnTo>
                  <a:pt x="2005" y="124"/>
                </a:lnTo>
                <a:lnTo>
                  <a:pt x="2019" y="152"/>
                </a:lnTo>
                <a:lnTo>
                  <a:pt x="2088" y="149"/>
                </a:lnTo>
                <a:lnTo>
                  <a:pt x="2106" y="141"/>
                </a:lnTo>
                <a:lnTo>
                  <a:pt x="2148" y="137"/>
                </a:lnTo>
                <a:lnTo>
                  <a:pt x="2172" y="149"/>
                </a:lnTo>
                <a:lnTo>
                  <a:pt x="2172" y="197"/>
                </a:lnTo>
                <a:lnTo>
                  <a:pt x="2214" y="206"/>
                </a:lnTo>
                <a:lnTo>
                  <a:pt x="2251" y="202"/>
                </a:lnTo>
                <a:lnTo>
                  <a:pt x="2342" y="206"/>
                </a:lnTo>
                <a:close/>
              </a:path>
            </a:pathLst>
          </a:custGeom>
          <a:solidFill>
            <a:schemeClr val="hlink"/>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8" name="Freeform 46"/>
          <p:cNvSpPr>
            <a:spLocks/>
          </p:cNvSpPr>
          <p:nvPr/>
        </p:nvSpPr>
        <p:spPr bwMode="auto">
          <a:xfrm>
            <a:off x="7613650" y="3011488"/>
            <a:ext cx="1430338" cy="914400"/>
          </a:xfrm>
          <a:custGeom>
            <a:avLst/>
            <a:gdLst/>
            <a:ahLst/>
            <a:cxnLst>
              <a:cxn ang="0">
                <a:pos x="2003" y="129"/>
              </a:cxn>
              <a:cxn ang="0">
                <a:pos x="1923" y="170"/>
              </a:cxn>
              <a:cxn ang="0">
                <a:pos x="1397" y="0"/>
              </a:cxn>
              <a:cxn ang="0">
                <a:pos x="1167" y="201"/>
              </a:cxn>
              <a:cxn ang="0">
                <a:pos x="1128" y="578"/>
              </a:cxn>
              <a:cxn ang="0">
                <a:pos x="916" y="671"/>
              </a:cxn>
              <a:cxn ang="0">
                <a:pos x="0" y="1129"/>
              </a:cxn>
              <a:cxn ang="0">
                <a:pos x="482" y="1509"/>
              </a:cxn>
              <a:cxn ang="0">
                <a:pos x="761" y="1728"/>
              </a:cxn>
              <a:cxn ang="0">
                <a:pos x="895" y="1695"/>
              </a:cxn>
              <a:cxn ang="0">
                <a:pos x="1035" y="1656"/>
              </a:cxn>
              <a:cxn ang="0">
                <a:pos x="1193" y="1645"/>
              </a:cxn>
              <a:cxn ang="0">
                <a:pos x="1290" y="1639"/>
              </a:cxn>
              <a:cxn ang="0">
                <a:pos x="1397" y="1597"/>
              </a:cxn>
              <a:cxn ang="0">
                <a:pos x="1506" y="1563"/>
              </a:cxn>
              <a:cxn ang="0">
                <a:pos x="1596" y="1518"/>
              </a:cxn>
              <a:cxn ang="0">
                <a:pos x="1697" y="1473"/>
              </a:cxn>
              <a:cxn ang="0">
                <a:pos x="1769" y="1457"/>
              </a:cxn>
              <a:cxn ang="0">
                <a:pos x="1818" y="1409"/>
              </a:cxn>
              <a:cxn ang="0">
                <a:pos x="1853" y="1396"/>
              </a:cxn>
              <a:cxn ang="0">
                <a:pos x="1888" y="1409"/>
              </a:cxn>
              <a:cxn ang="0">
                <a:pos x="1905" y="1393"/>
              </a:cxn>
              <a:cxn ang="0">
                <a:pos x="1939" y="1402"/>
              </a:cxn>
              <a:cxn ang="0">
                <a:pos x="1969" y="1414"/>
              </a:cxn>
              <a:cxn ang="0">
                <a:pos x="1994" y="1374"/>
              </a:cxn>
              <a:cxn ang="0">
                <a:pos x="2036" y="1171"/>
              </a:cxn>
              <a:cxn ang="0">
                <a:pos x="2323" y="1018"/>
              </a:cxn>
              <a:cxn ang="0">
                <a:pos x="2431" y="955"/>
              </a:cxn>
              <a:cxn ang="0">
                <a:pos x="2508" y="930"/>
              </a:cxn>
              <a:cxn ang="0">
                <a:pos x="2563" y="897"/>
              </a:cxn>
              <a:cxn ang="0">
                <a:pos x="2581" y="864"/>
              </a:cxn>
              <a:cxn ang="0">
                <a:pos x="2617" y="845"/>
              </a:cxn>
              <a:cxn ang="0">
                <a:pos x="2641" y="815"/>
              </a:cxn>
              <a:cxn ang="0">
                <a:pos x="2681" y="807"/>
              </a:cxn>
              <a:cxn ang="0">
                <a:pos x="2708" y="786"/>
              </a:cxn>
              <a:cxn ang="0">
                <a:pos x="2313" y="464"/>
              </a:cxn>
              <a:cxn ang="0">
                <a:pos x="2003" y="129"/>
              </a:cxn>
            </a:cxnLst>
            <a:rect l="0" t="0" r="r" b="b"/>
            <a:pathLst>
              <a:path w="2708" h="1728">
                <a:moveTo>
                  <a:pt x="2003" y="129"/>
                </a:moveTo>
                <a:lnTo>
                  <a:pt x="1923" y="170"/>
                </a:lnTo>
                <a:lnTo>
                  <a:pt x="1397" y="0"/>
                </a:lnTo>
                <a:lnTo>
                  <a:pt x="1167" y="201"/>
                </a:lnTo>
                <a:lnTo>
                  <a:pt x="1128" y="578"/>
                </a:lnTo>
                <a:lnTo>
                  <a:pt x="916" y="671"/>
                </a:lnTo>
                <a:lnTo>
                  <a:pt x="0" y="1129"/>
                </a:lnTo>
                <a:lnTo>
                  <a:pt x="482" y="1509"/>
                </a:lnTo>
                <a:lnTo>
                  <a:pt x="761" y="1728"/>
                </a:lnTo>
                <a:lnTo>
                  <a:pt x="895" y="1695"/>
                </a:lnTo>
                <a:lnTo>
                  <a:pt x="1035" y="1656"/>
                </a:lnTo>
                <a:lnTo>
                  <a:pt x="1193" y="1645"/>
                </a:lnTo>
                <a:lnTo>
                  <a:pt x="1290" y="1639"/>
                </a:lnTo>
                <a:lnTo>
                  <a:pt x="1397" y="1597"/>
                </a:lnTo>
                <a:lnTo>
                  <a:pt x="1506" y="1563"/>
                </a:lnTo>
                <a:lnTo>
                  <a:pt x="1596" y="1518"/>
                </a:lnTo>
                <a:lnTo>
                  <a:pt x="1697" y="1473"/>
                </a:lnTo>
                <a:lnTo>
                  <a:pt x="1769" y="1457"/>
                </a:lnTo>
                <a:lnTo>
                  <a:pt x="1818" y="1409"/>
                </a:lnTo>
                <a:lnTo>
                  <a:pt x="1853" y="1396"/>
                </a:lnTo>
                <a:lnTo>
                  <a:pt x="1888" y="1409"/>
                </a:lnTo>
                <a:lnTo>
                  <a:pt x="1905" y="1393"/>
                </a:lnTo>
                <a:lnTo>
                  <a:pt x="1939" y="1402"/>
                </a:lnTo>
                <a:lnTo>
                  <a:pt x="1969" y="1414"/>
                </a:lnTo>
                <a:lnTo>
                  <a:pt x="1994" y="1374"/>
                </a:lnTo>
                <a:lnTo>
                  <a:pt x="2036" y="1171"/>
                </a:lnTo>
                <a:lnTo>
                  <a:pt x="2323" y="1018"/>
                </a:lnTo>
                <a:lnTo>
                  <a:pt x="2431" y="955"/>
                </a:lnTo>
                <a:lnTo>
                  <a:pt x="2508" y="930"/>
                </a:lnTo>
                <a:lnTo>
                  <a:pt x="2563" y="897"/>
                </a:lnTo>
                <a:lnTo>
                  <a:pt x="2581" y="864"/>
                </a:lnTo>
                <a:lnTo>
                  <a:pt x="2617" y="845"/>
                </a:lnTo>
                <a:lnTo>
                  <a:pt x="2641" y="815"/>
                </a:lnTo>
                <a:lnTo>
                  <a:pt x="2681" y="807"/>
                </a:lnTo>
                <a:lnTo>
                  <a:pt x="2708" y="786"/>
                </a:lnTo>
                <a:lnTo>
                  <a:pt x="2313" y="464"/>
                </a:lnTo>
                <a:lnTo>
                  <a:pt x="2003" y="129"/>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39" name="Freeform 47"/>
          <p:cNvSpPr>
            <a:spLocks/>
          </p:cNvSpPr>
          <p:nvPr/>
        </p:nvSpPr>
        <p:spPr bwMode="auto">
          <a:xfrm>
            <a:off x="9474200" y="3657601"/>
            <a:ext cx="1181100" cy="1108075"/>
          </a:xfrm>
          <a:custGeom>
            <a:avLst/>
            <a:gdLst/>
            <a:ahLst/>
            <a:cxnLst>
              <a:cxn ang="0">
                <a:pos x="626" y="111"/>
              </a:cxn>
              <a:cxn ang="0">
                <a:pos x="423" y="281"/>
              </a:cxn>
              <a:cxn ang="0">
                <a:pos x="0" y="740"/>
              </a:cxn>
              <a:cxn ang="0">
                <a:pos x="1428" y="1792"/>
              </a:cxn>
              <a:cxn ang="0">
                <a:pos x="1453" y="1795"/>
              </a:cxn>
              <a:cxn ang="0">
                <a:pos x="1487" y="1824"/>
              </a:cxn>
              <a:cxn ang="0">
                <a:pos x="1529" y="1834"/>
              </a:cxn>
              <a:cxn ang="0">
                <a:pos x="1536" y="1868"/>
              </a:cxn>
              <a:cxn ang="0">
                <a:pos x="1552" y="1908"/>
              </a:cxn>
              <a:cxn ang="0">
                <a:pos x="1559" y="1943"/>
              </a:cxn>
              <a:cxn ang="0">
                <a:pos x="1530" y="1991"/>
              </a:cxn>
              <a:cxn ang="0">
                <a:pos x="1501" y="2030"/>
              </a:cxn>
              <a:cxn ang="0">
                <a:pos x="1485" y="2062"/>
              </a:cxn>
              <a:cxn ang="0">
                <a:pos x="1622" y="2028"/>
              </a:cxn>
              <a:cxn ang="0">
                <a:pos x="1832" y="1960"/>
              </a:cxn>
              <a:cxn ang="0">
                <a:pos x="1916" y="1854"/>
              </a:cxn>
              <a:cxn ang="0">
                <a:pos x="1950" y="1795"/>
              </a:cxn>
              <a:cxn ang="0">
                <a:pos x="2072" y="1797"/>
              </a:cxn>
              <a:cxn ang="0">
                <a:pos x="2147" y="1755"/>
              </a:cxn>
              <a:cxn ang="0">
                <a:pos x="2218" y="1710"/>
              </a:cxn>
              <a:cxn ang="0">
                <a:pos x="2186" y="1589"/>
              </a:cxn>
              <a:cxn ang="0">
                <a:pos x="2086" y="1461"/>
              </a:cxn>
              <a:cxn ang="0">
                <a:pos x="1887" y="1340"/>
              </a:cxn>
              <a:cxn ang="0">
                <a:pos x="1806" y="1181"/>
              </a:cxn>
              <a:cxn ang="0">
                <a:pos x="1660" y="1069"/>
              </a:cxn>
              <a:cxn ang="0">
                <a:pos x="1559" y="941"/>
              </a:cxn>
              <a:cxn ang="0">
                <a:pos x="1503" y="787"/>
              </a:cxn>
              <a:cxn ang="0">
                <a:pos x="1394" y="748"/>
              </a:cxn>
              <a:cxn ang="0">
                <a:pos x="1263" y="735"/>
              </a:cxn>
              <a:cxn ang="0">
                <a:pos x="1185" y="572"/>
              </a:cxn>
              <a:cxn ang="0">
                <a:pos x="1195" y="336"/>
              </a:cxn>
              <a:cxn ang="0">
                <a:pos x="1167" y="224"/>
              </a:cxn>
              <a:cxn ang="0">
                <a:pos x="1099" y="165"/>
              </a:cxn>
              <a:cxn ang="0">
                <a:pos x="1029" y="123"/>
              </a:cxn>
              <a:cxn ang="0">
                <a:pos x="964" y="126"/>
              </a:cxn>
              <a:cxn ang="0">
                <a:pos x="868" y="167"/>
              </a:cxn>
              <a:cxn ang="0">
                <a:pos x="816" y="107"/>
              </a:cxn>
              <a:cxn ang="0">
                <a:pos x="808" y="0"/>
              </a:cxn>
            </a:cxnLst>
            <a:rect l="0" t="0" r="r" b="b"/>
            <a:pathLst>
              <a:path w="2231" h="2092">
                <a:moveTo>
                  <a:pt x="808" y="0"/>
                </a:moveTo>
                <a:lnTo>
                  <a:pt x="626" y="111"/>
                </a:lnTo>
                <a:lnTo>
                  <a:pt x="530" y="185"/>
                </a:lnTo>
                <a:lnTo>
                  <a:pt x="423" y="281"/>
                </a:lnTo>
                <a:lnTo>
                  <a:pt x="207" y="471"/>
                </a:lnTo>
                <a:lnTo>
                  <a:pt x="0" y="740"/>
                </a:lnTo>
                <a:lnTo>
                  <a:pt x="1385" y="1763"/>
                </a:lnTo>
                <a:lnTo>
                  <a:pt x="1428" y="1792"/>
                </a:lnTo>
                <a:lnTo>
                  <a:pt x="1445" y="1787"/>
                </a:lnTo>
                <a:lnTo>
                  <a:pt x="1453" y="1795"/>
                </a:lnTo>
                <a:lnTo>
                  <a:pt x="1457" y="1810"/>
                </a:lnTo>
                <a:lnTo>
                  <a:pt x="1487" y="1824"/>
                </a:lnTo>
                <a:lnTo>
                  <a:pt x="1512" y="1830"/>
                </a:lnTo>
                <a:lnTo>
                  <a:pt x="1529" y="1834"/>
                </a:lnTo>
                <a:lnTo>
                  <a:pt x="1536" y="1848"/>
                </a:lnTo>
                <a:lnTo>
                  <a:pt x="1536" y="1868"/>
                </a:lnTo>
                <a:lnTo>
                  <a:pt x="1544" y="1888"/>
                </a:lnTo>
                <a:lnTo>
                  <a:pt x="1552" y="1908"/>
                </a:lnTo>
                <a:lnTo>
                  <a:pt x="1561" y="1919"/>
                </a:lnTo>
                <a:lnTo>
                  <a:pt x="1559" y="1943"/>
                </a:lnTo>
                <a:lnTo>
                  <a:pt x="1548" y="1976"/>
                </a:lnTo>
                <a:lnTo>
                  <a:pt x="1530" y="1991"/>
                </a:lnTo>
                <a:lnTo>
                  <a:pt x="1513" y="2000"/>
                </a:lnTo>
                <a:lnTo>
                  <a:pt x="1501" y="2030"/>
                </a:lnTo>
                <a:lnTo>
                  <a:pt x="1495" y="2048"/>
                </a:lnTo>
                <a:lnTo>
                  <a:pt x="1485" y="2062"/>
                </a:lnTo>
                <a:lnTo>
                  <a:pt x="1514" y="2092"/>
                </a:lnTo>
                <a:lnTo>
                  <a:pt x="1622" y="2028"/>
                </a:lnTo>
                <a:lnTo>
                  <a:pt x="1694" y="2013"/>
                </a:lnTo>
                <a:lnTo>
                  <a:pt x="1832" y="1960"/>
                </a:lnTo>
                <a:lnTo>
                  <a:pt x="1874" y="1923"/>
                </a:lnTo>
                <a:lnTo>
                  <a:pt x="1916" y="1854"/>
                </a:lnTo>
                <a:lnTo>
                  <a:pt x="1925" y="1813"/>
                </a:lnTo>
                <a:lnTo>
                  <a:pt x="1950" y="1795"/>
                </a:lnTo>
                <a:lnTo>
                  <a:pt x="2024" y="1804"/>
                </a:lnTo>
                <a:lnTo>
                  <a:pt x="2072" y="1797"/>
                </a:lnTo>
                <a:lnTo>
                  <a:pt x="2105" y="1770"/>
                </a:lnTo>
                <a:lnTo>
                  <a:pt x="2147" y="1755"/>
                </a:lnTo>
                <a:lnTo>
                  <a:pt x="2189" y="1742"/>
                </a:lnTo>
                <a:lnTo>
                  <a:pt x="2218" y="1710"/>
                </a:lnTo>
                <a:lnTo>
                  <a:pt x="2231" y="1655"/>
                </a:lnTo>
                <a:lnTo>
                  <a:pt x="2186" y="1589"/>
                </a:lnTo>
                <a:lnTo>
                  <a:pt x="2131" y="1562"/>
                </a:lnTo>
                <a:lnTo>
                  <a:pt x="2086" y="1461"/>
                </a:lnTo>
                <a:lnTo>
                  <a:pt x="2021" y="1405"/>
                </a:lnTo>
                <a:lnTo>
                  <a:pt x="1887" y="1340"/>
                </a:lnTo>
                <a:lnTo>
                  <a:pt x="1850" y="1275"/>
                </a:lnTo>
                <a:lnTo>
                  <a:pt x="1806" y="1181"/>
                </a:lnTo>
                <a:lnTo>
                  <a:pt x="1738" y="1108"/>
                </a:lnTo>
                <a:lnTo>
                  <a:pt x="1660" y="1069"/>
                </a:lnTo>
                <a:lnTo>
                  <a:pt x="1589" y="1012"/>
                </a:lnTo>
                <a:lnTo>
                  <a:pt x="1559" y="941"/>
                </a:lnTo>
                <a:lnTo>
                  <a:pt x="1528" y="857"/>
                </a:lnTo>
                <a:lnTo>
                  <a:pt x="1503" y="787"/>
                </a:lnTo>
                <a:lnTo>
                  <a:pt x="1457" y="763"/>
                </a:lnTo>
                <a:lnTo>
                  <a:pt x="1394" y="748"/>
                </a:lnTo>
                <a:lnTo>
                  <a:pt x="1329" y="757"/>
                </a:lnTo>
                <a:lnTo>
                  <a:pt x="1263" y="735"/>
                </a:lnTo>
                <a:lnTo>
                  <a:pt x="1222" y="698"/>
                </a:lnTo>
                <a:lnTo>
                  <a:pt x="1185" y="572"/>
                </a:lnTo>
                <a:lnTo>
                  <a:pt x="1197" y="479"/>
                </a:lnTo>
                <a:lnTo>
                  <a:pt x="1195" y="336"/>
                </a:lnTo>
                <a:lnTo>
                  <a:pt x="1183" y="258"/>
                </a:lnTo>
                <a:lnTo>
                  <a:pt x="1167" y="224"/>
                </a:lnTo>
                <a:lnTo>
                  <a:pt x="1142" y="200"/>
                </a:lnTo>
                <a:lnTo>
                  <a:pt x="1099" y="165"/>
                </a:lnTo>
                <a:lnTo>
                  <a:pt x="1061" y="137"/>
                </a:lnTo>
                <a:lnTo>
                  <a:pt x="1029" y="123"/>
                </a:lnTo>
                <a:lnTo>
                  <a:pt x="989" y="122"/>
                </a:lnTo>
                <a:lnTo>
                  <a:pt x="964" y="126"/>
                </a:lnTo>
                <a:lnTo>
                  <a:pt x="917" y="162"/>
                </a:lnTo>
                <a:lnTo>
                  <a:pt x="868" y="167"/>
                </a:lnTo>
                <a:lnTo>
                  <a:pt x="833" y="142"/>
                </a:lnTo>
                <a:lnTo>
                  <a:pt x="816" y="107"/>
                </a:lnTo>
                <a:lnTo>
                  <a:pt x="823" y="64"/>
                </a:lnTo>
                <a:lnTo>
                  <a:pt x="808"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0" name="Freeform 48"/>
          <p:cNvSpPr>
            <a:spLocks/>
          </p:cNvSpPr>
          <p:nvPr/>
        </p:nvSpPr>
        <p:spPr bwMode="auto">
          <a:xfrm>
            <a:off x="8839200" y="3316289"/>
            <a:ext cx="857250" cy="731837"/>
          </a:xfrm>
          <a:custGeom>
            <a:avLst/>
            <a:gdLst/>
            <a:ahLst/>
            <a:cxnLst>
              <a:cxn ang="0">
                <a:pos x="807" y="0"/>
              </a:cxn>
              <a:cxn ang="0">
                <a:pos x="582" y="64"/>
              </a:cxn>
              <a:cxn ang="0">
                <a:pos x="546" y="92"/>
              </a:cxn>
              <a:cxn ang="0">
                <a:pos x="528" y="109"/>
              </a:cxn>
              <a:cxn ang="0">
                <a:pos x="462" y="140"/>
              </a:cxn>
              <a:cxn ang="0">
                <a:pos x="441" y="166"/>
              </a:cxn>
              <a:cxn ang="0">
                <a:pos x="414" y="191"/>
              </a:cxn>
              <a:cxn ang="0">
                <a:pos x="384" y="207"/>
              </a:cxn>
              <a:cxn ang="0">
                <a:pos x="357" y="228"/>
              </a:cxn>
              <a:cxn ang="0">
                <a:pos x="318" y="236"/>
              </a:cxn>
              <a:cxn ang="0">
                <a:pos x="294" y="267"/>
              </a:cxn>
              <a:cxn ang="0">
                <a:pos x="258" y="285"/>
              </a:cxn>
              <a:cxn ang="0">
                <a:pos x="240" y="317"/>
              </a:cxn>
              <a:cxn ang="0">
                <a:pos x="184" y="350"/>
              </a:cxn>
              <a:cxn ang="0">
                <a:pos x="107" y="375"/>
              </a:cxn>
              <a:cxn ang="0">
                <a:pos x="0" y="439"/>
              </a:cxn>
              <a:cxn ang="0">
                <a:pos x="1068" y="1281"/>
              </a:cxn>
              <a:cxn ang="0">
                <a:pos x="1202" y="1385"/>
              </a:cxn>
              <a:cxn ang="0">
                <a:pos x="1409" y="1117"/>
              </a:cxn>
              <a:cxn ang="0">
                <a:pos x="1625" y="927"/>
              </a:cxn>
              <a:cxn ang="0">
                <a:pos x="1416" y="765"/>
              </a:cxn>
              <a:cxn ang="0">
                <a:pos x="1451" y="706"/>
              </a:cxn>
              <a:cxn ang="0">
                <a:pos x="1458" y="639"/>
              </a:cxn>
              <a:cxn ang="0">
                <a:pos x="1488" y="633"/>
              </a:cxn>
              <a:cxn ang="0">
                <a:pos x="1474" y="626"/>
              </a:cxn>
              <a:cxn ang="0">
                <a:pos x="1472" y="605"/>
              </a:cxn>
              <a:cxn ang="0">
                <a:pos x="1452" y="587"/>
              </a:cxn>
              <a:cxn ang="0">
                <a:pos x="1458" y="569"/>
              </a:cxn>
              <a:cxn ang="0">
                <a:pos x="1442" y="563"/>
              </a:cxn>
              <a:cxn ang="0">
                <a:pos x="1331" y="441"/>
              </a:cxn>
              <a:cxn ang="0">
                <a:pos x="1333" y="416"/>
              </a:cxn>
              <a:cxn ang="0">
                <a:pos x="1186" y="488"/>
              </a:cxn>
              <a:cxn ang="0">
                <a:pos x="1172" y="424"/>
              </a:cxn>
              <a:cxn ang="0">
                <a:pos x="1131" y="393"/>
              </a:cxn>
              <a:cxn ang="0">
                <a:pos x="1115" y="359"/>
              </a:cxn>
              <a:cxn ang="0">
                <a:pos x="1091" y="331"/>
              </a:cxn>
              <a:cxn ang="0">
                <a:pos x="1072" y="297"/>
              </a:cxn>
              <a:cxn ang="0">
                <a:pos x="1052" y="246"/>
              </a:cxn>
              <a:cxn ang="0">
                <a:pos x="1051" y="211"/>
              </a:cxn>
              <a:cxn ang="0">
                <a:pos x="1039" y="191"/>
              </a:cxn>
              <a:cxn ang="0">
                <a:pos x="1022" y="183"/>
              </a:cxn>
              <a:cxn ang="0">
                <a:pos x="1009" y="195"/>
              </a:cxn>
              <a:cxn ang="0">
                <a:pos x="1000" y="224"/>
              </a:cxn>
              <a:cxn ang="0">
                <a:pos x="979" y="242"/>
              </a:cxn>
              <a:cxn ang="0">
                <a:pos x="958" y="244"/>
              </a:cxn>
              <a:cxn ang="0">
                <a:pos x="932" y="232"/>
              </a:cxn>
              <a:cxn ang="0">
                <a:pos x="919" y="212"/>
              </a:cxn>
              <a:cxn ang="0">
                <a:pos x="898" y="200"/>
              </a:cxn>
              <a:cxn ang="0">
                <a:pos x="867" y="203"/>
              </a:cxn>
              <a:cxn ang="0">
                <a:pos x="835" y="151"/>
              </a:cxn>
              <a:cxn ang="0">
                <a:pos x="824" y="118"/>
              </a:cxn>
              <a:cxn ang="0">
                <a:pos x="823" y="82"/>
              </a:cxn>
              <a:cxn ang="0">
                <a:pos x="815" y="56"/>
              </a:cxn>
              <a:cxn ang="0">
                <a:pos x="815" y="31"/>
              </a:cxn>
              <a:cxn ang="0">
                <a:pos x="807" y="0"/>
              </a:cxn>
            </a:cxnLst>
            <a:rect l="0" t="0" r="r" b="b"/>
            <a:pathLst>
              <a:path w="1625" h="1385">
                <a:moveTo>
                  <a:pt x="807" y="0"/>
                </a:moveTo>
                <a:lnTo>
                  <a:pt x="582" y="64"/>
                </a:lnTo>
                <a:lnTo>
                  <a:pt x="546" y="92"/>
                </a:lnTo>
                <a:lnTo>
                  <a:pt x="528" y="109"/>
                </a:lnTo>
                <a:lnTo>
                  <a:pt x="462" y="140"/>
                </a:lnTo>
                <a:lnTo>
                  <a:pt x="441" y="166"/>
                </a:lnTo>
                <a:lnTo>
                  <a:pt x="414" y="191"/>
                </a:lnTo>
                <a:lnTo>
                  <a:pt x="384" y="207"/>
                </a:lnTo>
                <a:lnTo>
                  <a:pt x="357" y="228"/>
                </a:lnTo>
                <a:lnTo>
                  <a:pt x="318" y="236"/>
                </a:lnTo>
                <a:lnTo>
                  <a:pt x="294" y="267"/>
                </a:lnTo>
                <a:lnTo>
                  <a:pt x="258" y="285"/>
                </a:lnTo>
                <a:lnTo>
                  <a:pt x="240" y="317"/>
                </a:lnTo>
                <a:lnTo>
                  <a:pt x="184" y="350"/>
                </a:lnTo>
                <a:lnTo>
                  <a:pt x="107" y="375"/>
                </a:lnTo>
                <a:lnTo>
                  <a:pt x="0" y="439"/>
                </a:lnTo>
                <a:lnTo>
                  <a:pt x="1068" y="1281"/>
                </a:lnTo>
                <a:lnTo>
                  <a:pt x="1202" y="1385"/>
                </a:lnTo>
                <a:lnTo>
                  <a:pt x="1409" y="1117"/>
                </a:lnTo>
                <a:lnTo>
                  <a:pt x="1625" y="927"/>
                </a:lnTo>
                <a:lnTo>
                  <a:pt x="1416" y="765"/>
                </a:lnTo>
                <a:lnTo>
                  <a:pt x="1451" y="706"/>
                </a:lnTo>
                <a:lnTo>
                  <a:pt x="1458" y="639"/>
                </a:lnTo>
                <a:lnTo>
                  <a:pt x="1488" y="633"/>
                </a:lnTo>
                <a:lnTo>
                  <a:pt x="1474" y="626"/>
                </a:lnTo>
                <a:lnTo>
                  <a:pt x="1472" y="605"/>
                </a:lnTo>
                <a:lnTo>
                  <a:pt x="1452" y="587"/>
                </a:lnTo>
                <a:lnTo>
                  <a:pt x="1458" y="569"/>
                </a:lnTo>
                <a:lnTo>
                  <a:pt x="1442" y="563"/>
                </a:lnTo>
                <a:lnTo>
                  <a:pt x="1331" y="441"/>
                </a:lnTo>
                <a:lnTo>
                  <a:pt x="1333" y="416"/>
                </a:lnTo>
                <a:lnTo>
                  <a:pt x="1186" y="488"/>
                </a:lnTo>
                <a:lnTo>
                  <a:pt x="1172" y="424"/>
                </a:lnTo>
                <a:lnTo>
                  <a:pt x="1131" y="393"/>
                </a:lnTo>
                <a:lnTo>
                  <a:pt x="1115" y="359"/>
                </a:lnTo>
                <a:lnTo>
                  <a:pt x="1091" y="331"/>
                </a:lnTo>
                <a:lnTo>
                  <a:pt x="1072" y="297"/>
                </a:lnTo>
                <a:lnTo>
                  <a:pt x="1052" y="246"/>
                </a:lnTo>
                <a:lnTo>
                  <a:pt x="1051" y="211"/>
                </a:lnTo>
                <a:lnTo>
                  <a:pt x="1039" y="191"/>
                </a:lnTo>
                <a:lnTo>
                  <a:pt x="1022" y="183"/>
                </a:lnTo>
                <a:lnTo>
                  <a:pt x="1009" y="195"/>
                </a:lnTo>
                <a:lnTo>
                  <a:pt x="1000" y="224"/>
                </a:lnTo>
                <a:lnTo>
                  <a:pt x="979" y="242"/>
                </a:lnTo>
                <a:lnTo>
                  <a:pt x="958" y="244"/>
                </a:lnTo>
                <a:lnTo>
                  <a:pt x="932" y="232"/>
                </a:lnTo>
                <a:lnTo>
                  <a:pt x="919" y="212"/>
                </a:lnTo>
                <a:lnTo>
                  <a:pt x="898" y="200"/>
                </a:lnTo>
                <a:lnTo>
                  <a:pt x="867" y="203"/>
                </a:lnTo>
                <a:lnTo>
                  <a:pt x="835" y="151"/>
                </a:lnTo>
                <a:lnTo>
                  <a:pt x="824" y="118"/>
                </a:lnTo>
                <a:lnTo>
                  <a:pt x="823" y="82"/>
                </a:lnTo>
                <a:lnTo>
                  <a:pt x="815" y="56"/>
                </a:lnTo>
                <a:lnTo>
                  <a:pt x="815" y="31"/>
                </a:lnTo>
                <a:lnTo>
                  <a:pt x="807"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1" name="Freeform 49"/>
          <p:cNvSpPr>
            <a:spLocks/>
          </p:cNvSpPr>
          <p:nvPr/>
        </p:nvSpPr>
        <p:spPr bwMode="auto">
          <a:xfrm>
            <a:off x="8672514" y="2630488"/>
            <a:ext cx="801687" cy="798512"/>
          </a:xfrm>
          <a:custGeom>
            <a:avLst/>
            <a:gdLst/>
            <a:ahLst/>
            <a:cxnLst>
              <a:cxn ang="0">
                <a:pos x="981" y="47"/>
              </a:cxn>
              <a:cxn ang="0">
                <a:pos x="963" y="48"/>
              </a:cxn>
              <a:cxn ang="0">
                <a:pos x="941" y="21"/>
              </a:cxn>
              <a:cxn ang="0">
                <a:pos x="923" y="0"/>
              </a:cxn>
              <a:cxn ang="0">
                <a:pos x="888" y="4"/>
              </a:cxn>
              <a:cxn ang="0">
                <a:pos x="860" y="13"/>
              </a:cxn>
              <a:cxn ang="0">
                <a:pos x="836" y="30"/>
              </a:cxn>
              <a:cxn ang="0">
                <a:pos x="816" y="55"/>
              </a:cxn>
              <a:cxn ang="0">
                <a:pos x="782" y="67"/>
              </a:cxn>
              <a:cxn ang="0">
                <a:pos x="761" y="99"/>
              </a:cxn>
              <a:cxn ang="0">
                <a:pos x="709" y="135"/>
              </a:cxn>
              <a:cxn ang="0">
                <a:pos x="672" y="153"/>
              </a:cxn>
              <a:cxn ang="0">
                <a:pos x="655" y="163"/>
              </a:cxn>
              <a:cxn ang="0">
                <a:pos x="647" y="191"/>
              </a:cxn>
              <a:cxn ang="0">
                <a:pos x="636" y="220"/>
              </a:cxn>
              <a:cxn ang="0">
                <a:pos x="643" y="303"/>
              </a:cxn>
              <a:cxn ang="0">
                <a:pos x="649" y="332"/>
              </a:cxn>
              <a:cxn ang="0">
                <a:pos x="684" y="393"/>
              </a:cxn>
              <a:cxn ang="0">
                <a:pos x="731" y="398"/>
              </a:cxn>
              <a:cxn ang="0">
                <a:pos x="736" y="438"/>
              </a:cxn>
              <a:cxn ang="0">
                <a:pos x="752" y="473"/>
              </a:cxn>
              <a:cxn ang="0">
                <a:pos x="557" y="576"/>
              </a:cxn>
              <a:cxn ang="0">
                <a:pos x="507" y="579"/>
              </a:cxn>
              <a:cxn ang="0">
                <a:pos x="421" y="623"/>
              </a:cxn>
              <a:cxn ang="0">
                <a:pos x="427" y="642"/>
              </a:cxn>
              <a:cxn ang="0">
                <a:pos x="0" y="851"/>
              </a:cxn>
              <a:cxn ang="0">
                <a:pos x="309" y="1186"/>
              </a:cxn>
              <a:cxn ang="0">
                <a:pos x="705" y="1508"/>
              </a:cxn>
              <a:cxn ang="0">
                <a:pos x="733" y="1493"/>
              </a:cxn>
              <a:cxn ang="0">
                <a:pos x="761" y="1468"/>
              </a:cxn>
              <a:cxn ang="0">
                <a:pos x="782" y="1442"/>
              </a:cxn>
              <a:cxn ang="0">
                <a:pos x="848" y="1411"/>
              </a:cxn>
              <a:cxn ang="0">
                <a:pos x="867" y="1394"/>
              </a:cxn>
              <a:cxn ang="0">
                <a:pos x="902" y="1367"/>
              </a:cxn>
              <a:cxn ang="0">
                <a:pos x="1128" y="1301"/>
              </a:cxn>
              <a:cxn ang="0">
                <a:pos x="1212" y="1258"/>
              </a:cxn>
              <a:cxn ang="0">
                <a:pos x="1259" y="1248"/>
              </a:cxn>
              <a:cxn ang="0">
                <a:pos x="1316" y="1226"/>
              </a:cxn>
              <a:cxn ang="0">
                <a:pos x="1517" y="1188"/>
              </a:cxn>
              <a:cxn ang="0">
                <a:pos x="1338" y="878"/>
              </a:cxn>
              <a:cxn ang="0">
                <a:pos x="1232" y="699"/>
              </a:cxn>
              <a:cxn ang="0">
                <a:pos x="1323" y="649"/>
              </a:cxn>
              <a:cxn ang="0">
                <a:pos x="1306" y="616"/>
              </a:cxn>
              <a:cxn ang="0">
                <a:pos x="1432" y="533"/>
              </a:cxn>
              <a:cxn ang="0">
                <a:pos x="1236" y="312"/>
              </a:cxn>
              <a:cxn ang="0">
                <a:pos x="1217" y="309"/>
              </a:cxn>
              <a:cxn ang="0">
                <a:pos x="1212" y="296"/>
              </a:cxn>
              <a:cxn ang="0">
                <a:pos x="1201" y="262"/>
              </a:cxn>
              <a:cxn ang="0">
                <a:pos x="1141" y="197"/>
              </a:cxn>
              <a:cxn ang="0">
                <a:pos x="1109" y="183"/>
              </a:cxn>
              <a:cxn ang="0">
                <a:pos x="1107" y="144"/>
              </a:cxn>
              <a:cxn ang="0">
                <a:pos x="1085" y="144"/>
              </a:cxn>
              <a:cxn ang="0">
                <a:pos x="1076" y="107"/>
              </a:cxn>
              <a:cxn ang="0">
                <a:pos x="1058" y="83"/>
              </a:cxn>
              <a:cxn ang="0">
                <a:pos x="1040" y="92"/>
              </a:cxn>
              <a:cxn ang="0">
                <a:pos x="1019" y="81"/>
              </a:cxn>
              <a:cxn ang="0">
                <a:pos x="989" y="76"/>
              </a:cxn>
              <a:cxn ang="0">
                <a:pos x="981" y="47"/>
              </a:cxn>
            </a:cxnLst>
            <a:rect l="0" t="0" r="r" b="b"/>
            <a:pathLst>
              <a:path w="1517" h="1508">
                <a:moveTo>
                  <a:pt x="981" y="47"/>
                </a:moveTo>
                <a:lnTo>
                  <a:pt x="963" y="48"/>
                </a:lnTo>
                <a:lnTo>
                  <a:pt x="941" y="21"/>
                </a:lnTo>
                <a:lnTo>
                  <a:pt x="923" y="0"/>
                </a:lnTo>
                <a:lnTo>
                  <a:pt x="888" y="4"/>
                </a:lnTo>
                <a:lnTo>
                  <a:pt x="860" y="13"/>
                </a:lnTo>
                <a:lnTo>
                  <a:pt x="836" y="30"/>
                </a:lnTo>
                <a:lnTo>
                  <a:pt x="816" y="55"/>
                </a:lnTo>
                <a:lnTo>
                  <a:pt x="782" y="67"/>
                </a:lnTo>
                <a:lnTo>
                  <a:pt x="761" y="99"/>
                </a:lnTo>
                <a:lnTo>
                  <a:pt x="709" y="135"/>
                </a:lnTo>
                <a:lnTo>
                  <a:pt x="672" y="153"/>
                </a:lnTo>
                <a:lnTo>
                  <a:pt x="655" y="163"/>
                </a:lnTo>
                <a:lnTo>
                  <a:pt x="647" y="191"/>
                </a:lnTo>
                <a:lnTo>
                  <a:pt x="636" y="220"/>
                </a:lnTo>
                <a:lnTo>
                  <a:pt x="643" y="303"/>
                </a:lnTo>
                <a:lnTo>
                  <a:pt x="649" y="332"/>
                </a:lnTo>
                <a:lnTo>
                  <a:pt x="684" y="393"/>
                </a:lnTo>
                <a:lnTo>
                  <a:pt x="731" y="398"/>
                </a:lnTo>
                <a:lnTo>
                  <a:pt x="736" y="438"/>
                </a:lnTo>
                <a:lnTo>
                  <a:pt x="752" y="473"/>
                </a:lnTo>
                <a:lnTo>
                  <a:pt x="557" y="576"/>
                </a:lnTo>
                <a:lnTo>
                  <a:pt x="507" y="579"/>
                </a:lnTo>
                <a:lnTo>
                  <a:pt x="421" y="623"/>
                </a:lnTo>
                <a:lnTo>
                  <a:pt x="427" y="642"/>
                </a:lnTo>
                <a:lnTo>
                  <a:pt x="0" y="851"/>
                </a:lnTo>
                <a:lnTo>
                  <a:pt x="309" y="1186"/>
                </a:lnTo>
                <a:lnTo>
                  <a:pt x="705" y="1508"/>
                </a:lnTo>
                <a:lnTo>
                  <a:pt x="733" y="1493"/>
                </a:lnTo>
                <a:lnTo>
                  <a:pt x="761" y="1468"/>
                </a:lnTo>
                <a:lnTo>
                  <a:pt x="782" y="1442"/>
                </a:lnTo>
                <a:lnTo>
                  <a:pt x="848" y="1411"/>
                </a:lnTo>
                <a:lnTo>
                  <a:pt x="867" y="1394"/>
                </a:lnTo>
                <a:lnTo>
                  <a:pt x="902" y="1367"/>
                </a:lnTo>
                <a:lnTo>
                  <a:pt x="1128" y="1301"/>
                </a:lnTo>
                <a:lnTo>
                  <a:pt x="1212" y="1258"/>
                </a:lnTo>
                <a:lnTo>
                  <a:pt x="1259" y="1248"/>
                </a:lnTo>
                <a:lnTo>
                  <a:pt x="1316" y="1226"/>
                </a:lnTo>
                <a:lnTo>
                  <a:pt x="1517" y="1188"/>
                </a:lnTo>
                <a:lnTo>
                  <a:pt x="1338" y="878"/>
                </a:lnTo>
                <a:lnTo>
                  <a:pt x="1232" y="699"/>
                </a:lnTo>
                <a:lnTo>
                  <a:pt x="1323" y="649"/>
                </a:lnTo>
                <a:lnTo>
                  <a:pt x="1306" y="616"/>
                </a:lnTo>
                <a:lnTo>
                  <a:pt x="1432" y="533"/>
                </a:lnTo>
                <a:lnTo>
                  <a:pt x="1236" y="312"/>
                </a:lnTo>
                <a:lnTo>
                  <a:pt x="1217" y="309"/>
                </a:lnTo>
                <a:lnTo>
                  <a:pt x="1212" y="296"/>
                </a:lnTo>
                <a:lnTo>
                  <a:pt x="1201" y="262"/>
                </a:lnTo>
                <a:lnTo>
                  <a:pt x="1141" y="197"/>
                </a:lnTo>
                <a:lnTo>
                  <a:pt x="1109" y="183"/>
                </a:lnTo>
                <a:lnTo>
                  <a:pt x="1107" y="144"/>
                </a:lnTo>
                <a:lnTo>
                  <a:pt x="1085" y="144"/>
                </a:lnTo>
                <a:lnTo>
                  <a:pt x="1076" y="107"/>
                </a:lnTo>
                <a:lnTo>
                  <a:pt x="1058" y="83"/>
                </a:lnTo>
                <a:lnTo>
                  <a:pt x="1040" y="92"/>
                </a:lnTo>
                <a:lnTo>
                  <a:pt x="1019" y="81"/>
                </a:lnTo>
                <a:lnTo>
                  <a:pt x="989" y="76"/>
                </a:lnTo>
                <a:lnTo>
                  <a:pt x="981" y="47"/>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2" name="Freeform 50"/>
          <p:cNvSpPr>
            <a:spLocks/>
          </p:cNvSpPr>
          <p:nvPr/>
        </p:nvSpPr>
        <p:spPr bwMode="auto">
          <a:xfrm>
            <a:off x="9188451" y="2371726"/>
            <a:ext cx="1033463" cy="887413"/>
          </a:xfrm>
          <a:custGeom>
            <a:avLst/>
            <a:gdLst/>
            <a:ahLst/>
            <a:cxnLst>
              <a:cxn ang="0">
                <a:pos x="392" y="105"/>
              </a:cxn>
              <a:cxn ang="0">
                <a:pos x="339" y="137"/>
              </a:cxn>
              <a:cxn ang="0">
                <a:pos x="320" y="131"/>
              </a:cxn>
              <a:cxn ang="0">
                <a:pos x="291" y="147"/>
              </a:cxn>
              <a:cxn ang="0">
                <a:pos x="268" y="188"/>
              </a:cxn>
              <a:cxn ang="0">
                <a:pos x="251" y="203"/>
              </a:cxn>
              <a:cxn ang="0">
                <a:pos x="229" y="233"/>
              </a:cxn>
              <a:cxn ang="0">
                <a:pos x="214" y="270"/>
              </a:cxn>
              <a:cxn ang="0">
                <a:pos x="199" y="314"/>
              </a:cxn>
              <a:cxn ang="0">
                <a:pos x="151" y="337"/>
              </a:cxn>
              <a:cxn ang="0">
                <a:pos x="143" y="352"/>
              </a:cxn>
              <a:cxn ang="0">
                <a:pos x="142" y="372"/>
              </a:cxn>
              <a:cxn ang="0">
                <a:pos x="132" y="402"/>
              </a:cxn>
              <a:cxn ang="0">
                <a:pos x="95" y="442"/>
              </a:cxn>
              <a:cxn ang="0">
                <a:pos x="68" y="488"/>
              </a:cxn>
              <a:cxn ang="0">
                <a:pos x="30" y="516"/>
              </a:cxn>
              <a:cxn ang="0">
                <a:pos x="0" y="537"/>
              </a:cxn>
              <a:cxn ang="0">
                <a:pos x="39" y="571"/>
              </a:cxn>
              <a:cxn ang="0">
                <a:pos x="77" y="572"/>
              </a:cxn>
              <a:cxn ang="0">
                <a:pos x="104" y="634"/>
              </a:cxn>
              <a:cxn ang="0">
                <a:pos x="128" y="673"/>
              </a:cxn>
              <a:cxn ang="0">
                <a:pos x="221" y="752"/>
              </a:cxn>
              <a:cxn ang="0">
                <a:pos x="237" y="798"/>
              </a:cxn>
              <a:cxn ang="0">
                <a:pos x="451" y="1022"/>
              </a:cxn>
              <a:cxn ang="0">
                <a:pos x="343" y="1139"/>
              </a:cxn>
              <a:cxn ang="0">
                <a:pos x="358" y="1367"/>
              </a:cxn>
              <a:cxn ang="0">
                <a:pos x="632" y="1659"/>
              </a:cxn>
              <a:cxn ang="0">
                <a:pos x="776" y="1613"/>
              </a:cxn>
              <a:cxn ang="0">
                <a:pos x="957" y="1514"/>
              </a:cxn>
              <a:cxn ang="0">
                <a:pos x="1063" y="1470"/>
              </a:cxn>
              <a:cxn ang="0">
                <a:pos x="1112" y="1410"/>
              </a:cxn>
              <a:cxn ang="0">
                <a:pos x="1190" y="1302"/>
              </a:cxn>
              <a:cxn ang="0">
                <a:pos x="1250" y="1236"/>
              </a:cxn>
              <a:cxn ang="0">
                <a:pos x="1369" y="1165"/>
              </a:cxn>
              <a:cxn ang="0">
                <a:pos x="1501" y="1111"/>
              </a:cxn>
              <a:cxn ang="0">
                <a:pos x="1494" y="1068"/>
              </a:cxn>
              <a:cxn ang="0">
                <a:pos x="1490" y="1000"/>
              </a:cxn>
              <a:cxn ang="0">
                <a:pos x="1573" y="920"/>
              </a:cxn>
              <a:cxn ang="0">
                <a:pos x="1785" y="796"/>
              </a:cxn>
              <a:cxn ang="0">
                <a:pos x="1821" y="711"/>
              </a:cxn>
              <a:cxn ang="0">
                <a:pos x="1912" y="640"/>
              </a:cxn>
              <a:cxn ang="0">
                <a:pos x="1948" y="589"/>
              </a:cxn>
              <a:cxn ang="0">
                <a:pos x="1912" y="597"/>
              </a:cxn>
              <a:cxn ang="0">
                <a:pos x="1883" y="589"/>
              </a:cxn>
              <a:cxn ang="0">
                <a:pos x="1823" y="607"/>
              </a:cxn>
              <a:cxn ang="0">
                <a:pos x="1771" y="631"/>
              </a:cxn>
              <a:cxn ang="0">
                <a:pos x="1631" y="413"/>
              </a:cxn>
              <a:cxn ang="0">
                <a:pos x="1469" y="0"/>
              </a:cxn>
            </a:cxnLst>
            <a:rect l="0" t="0" r="r" b="b"/>
            <a:pathLst>
              <a:path w="1948" h="1678">
                <a:moveTo>
                  <a:pt x="817" y="65"/>
                </a:moveTo>
                <a:lnTo>
                  <a:pt x="392" y="105"/>
                </a:lnTo>
                <a:lnTo>
                  <a:pt x="368" y="150"/>
                </a:lnTo>
                <a:lnTo>
                  <a:pt x="339" y="137"/>
                </a:lnTo>
                <a:lnTo>
                  <a:pt x="332" y="130"/>
                </a:lnTo>
                <a:lnTo>
                  <a:pt x="320" y="131"/>
                </a:lnTo>
                <a:lnTo>
                  <a:pt x="301" y="139"/>
                </a:lnTo>
                <a:lnTo>
                  <a:pt x="291" y="147"/>
                </a:lnTo>
                <a:lnTo>
                  <a:pt x="284" y="158"/>
                </a:lnTo>
                <a:lnTo>
                  <a:pt x="268" y="188"/>
                </a:lnTo>
                <a:lnTo>
                  <a:pt x="257" y="201"/>
                </a:lnTo>
                <a:lnTo>
                  <a:pt x="251" y="203"/>
                </a:lnTo>
                <a:lnTo>
                  <a:pt x="240" y="215"/>
                </a:lnTo>
                <a:lnTo>
                  <a:pt x="229" y="233"/>
                </a:lnTo>
                <a:lnTo>
                  <a:pt x="220" y="259"/>
                </a:lnTo>
                <a:lnTo>
                  <a:pt x="214" y="270"/>
                </a:lnTo>
                <a:lnTo>
                  <a:pt x="207" y="294"/>
                </a:lnTo>
                <a:lnTo>
                  <a:pt x="199" y="314"/>
                </a:lnTo>
                <a:lnTo>
                  <a:pt x="176" y="328"/>
                </a:lnTo>
                <a:lnTo>
                  <a:pt x="151" y="337"/>
                </a:lnTo>
                <a:lnTo>
                  <a:pt x="143" y="342"/>
                </a:lnTo>
                <a:lnTo>
                  <a:pt x="143" y="352"/>
                </a:lnTo>
                <a:lnTo>
                  <a:pt x="145" y="366"/>
                </a:lnTo>
                <a:lnTo>
                  <a:pt x="142" y="372"/>
                </a:lnTo>
                <a:lnTo>
                  <a:pt x="136" y="376"/>
                </a:lnTo>
                <a:lnTo>
                  <a:pt x="132" y="402"/>
                </a:lnTo>
                <a:lnTo>
                  <a:pt x="115" y="423"/>
                </a:lnTo>
                <a:lnTo>
                  <a:pt x="95" y="442"/>
                </a:lnTo>
                <a:lnTo>
                  <a:pt x="78" y="459"/>
                </a:lnTo>
                <a:lnTo>
                  <a:pt x="68" y="488"/>
                </a:lnTo>
                <a:lnTo>
                  <a:pt x="59" y="505"/>
                </a:lnTo>
                <a:lnTo>
                  <a:pt x="30" y="516"/>
                </a:lnTo>
                <a:lnTo>
                  <a:pt x="8" y="520"/>
                </a:lnTo>
                <a:lnTo>
                  <a:pt x="0" y="537"/>
                </a:lnTo>
                <a:lnTo>
                  <a:pt x="8" y="565"/>
                </a:lnTo>
                <a:lnTo>
                  <a:pt x="39" y="571"/>
                </a:lnTo>
                <a:lnTo>
                  <a:pt x="59" y="581"/>
                </a:lnTo>
                <a:lnTo>
                  <a:pt x="77" y="572"/>
                </a:lnTo>
                <a:lnTo>
                  <a:pt x="95" y="596"/>
                </a:lnTo>
                <a:lnTo>
                  <a:pt x="104" y="634"/>
                </a:lnTo>
                <a:lnTo>
                  <a:pt x="127" y="634"/>
                </a:lnTo>
                <a:lnTo>
                  <a:pt x="128" y="673"/>
                </a:lnTo>
                <a:lnTo>
                  <a:pt x="161" y="687"/>
                </a:lnTo>
                <a:lnTo>
                  <a:pt x="221" y="752"/>
                </a:lnTo>
                <a:lnTo>
                  <a:pt x="231" y="786"/>
                </a:lnTo>
                <a:lnTo>
                  <a:pt x="237" y="798"/>
                </a:lnTo>
                <a:lnTo>
                  <a:pt x="256" y="802"/>
                </a:lnTo>
                <a:lnTo>
                  <a:pt x="451" y="1022"/>
                </a:lnTo>
                <a:lnTo>
                  <a:pt x="326" y="1106"/>
                </a:lnTo>
                <a:lnTo>
                  <a:pt x="343" y="1139"/>
                </a:lnTo>
                <a:lnTo>
                  <a:pt x="251" y="1189"/>
                </a:lnTo>
                <a:lnTo>
                  <a:pt x="358" y="1367"/>
                </a:lnTo>
                <a:lnTo>
                  <a:pt x="536" y="1678"/>
                </a:lnTo>
                <a:lnTo>
                  <a:pt x="632" y="1659"/>
                </a:lnTo>
                <a:lnTo>
                  <a:pt x="701" y="1629"/>
                </a:lnTo>
                <a:lnTo>
                  <a:pt x="776" y="1613"/>
                </a:lnTo>
                <a:lnTo>
                  <a:pt x="913" y="1546"/>
                </a:lnTo>
                <a:lnTo>
                  <a:pt x="957" y="1514"/>
                </a:lnTo>
                <a:lnTo>
                  <a:pt x="1002" y="1503"/>
                </a:lnTo>
                <a:lnTo>
                  <a:pt x="1063" y="1470"/>
                </a:lnTo>
                <a:lnTo>
                  <a:pt x="1094" y="1444"/>
                </a:lnTo>
                <a:lnTo>
                  <a:pt x="1112" y="1410"/>
                </a:lnTo>
                <a:lnTo>
                  <a:pt x="1215" y="1339"/>
                </a:lnTo>
                <a:lnTo>
                  <a:pt x="1190" y="1302"/>
                </a:lnTo>
                <a:lnTo>
                  <a:pt x="1239" y="1263"/>
                </a:lnTo>
                <a:lnTo>
                  <a:pt x="1250" y="1236"/>
                </a:lnTo>
                <a:lnTo>
                  <a:pt x="1362" y="1185"/>
                </a:lnTo>
                <a:lnTo>
                  <a:pt x="1369" y="1165"/>
                </a:lnTo>
                <a:lnTo>
                  <a:pt x="1430" y="1146"/>
                </a:lnTo>
                <a:lnTo>
                  <a:pt x="1501" y="1111"/>
                </a:lnTo>
                <a:lnTo>
                  <a:pt x="1526" y="1070"/>
                </a:lnTo>
                <a:lnTo>
                  <a:pt x="1494" y="1068"/>
                </a:lnTo>
                <a:lnTo>
                  <a:pt x="1482" y="1043"/>
                </a:lnTo>
                <a:lnTo>
                  <a:pt x="1490" y="1000"/>
                </a:lnTo>
                <a:lnTo>
                  <a:pt x="1523" y="953"/>
                </a:lnTo>
                <a:lnTo>
                  <a:pt x="1573" y="920"/>
                </a:lnTo>
                <a:lnTo>
                  <a:pt x="1702" y="846"/>
                </a:lnTo>
                <a:lnTo>
                  <a:pt x="1785" y="796"/>
                </a:lnTo>
                <a:lnTo>
                  <a:pt x="1789" y="764"/>
                </a:lnTo>
                <a:lnTo>
                  <a:pt x="1821" y="711"/>
                </a:lnTo>
                <a:lnTo>
                  <a:pt x="1863" y="665"/>
                </a:lnTo>
                <a:lnTo>
                  <a:pt x="1912" y="640"/>
                </a:lnTo>
                <a:lnTo>
                  <a:pt x="1932" y="616"/>
                </a:lnTo>
                <a:lnTo>
                  <a:pt x="1948" y="589"/>
                </a:lnTo>
                <a:lnTo>
                  <a:pt x="1943" y="581"/>
                </a:lnTo>
                <a:lnTo>
                  <a:pt x="1912" y="597"/>
                </a:lnTo>
                <a:lnTo>
                  <a:pt x="1890" y="605"/>
                </a:lnTo>
                <a:lnTo>
                  <a:pt x="1883" y="589"/>
                </a:lnTo>
                <a:lnTo>
                  <a:pt x="1856" y="596"/>
                </a:lnTo>
                <a:lnTo>
                  <a:pt x="1823" y="607"/>
                </a:lnTo>
                <a:lnTo>
                  <a:pt x="1792" y="631"/>
                </a:lnTo>
                <a:lnTo>
                  <a:pt x="1771" y="631"/>
                </a:lnTo>
                <a:lnTo>
                  <a:pt x="1741" y="603"/>
                </a:lnTo>
                <a:lnTo>
                  <a:pt x="1631" y="413"/>
                </a:lnTo>
                <a:lnTo>
                  <a:pt x="1406" y="385"/>
                </a:lnTo>
                <a:lnTo>
                  <a:pt x="1469" y="0"/>
                </a:lnTo>
                <a:lnTo>
                  <a:pt x="817" y="65"/>
                </a:lnTo>
                <a:close/>
              </a:path>
            </a:pathLst>
          </a:custGeom>
          <a:solidFill>
            <a:srgbClr val="000099"/>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3" name="Freeform 51"/>
          <p:cNvSpPr>
            <a:spLocks/>
          </p:cNvSpPr>
          <p:nvPr/>
        </p:nvSpPr>
        <p:spPr bwMode="auto">
          <a:xfrm>
            <a:off x="8166100" y="2051051"/>
            <a:ext cx="1093788" cy="1050925"/>
          </a:xfrm>
          <a:custGeom>
            <a:avLst/>
            <a:gdLst/>
            <a:ahLst/>
            <a:cxnLst>
              <a:cxn ang="0">
                <a:pos x="2064" y="985"/>
              </a:cxn>
              <a:cxn ang="0">
                <a:pos x="2034" y="964"/>
              </a:cxn>
              <a:cxn ang="0">
                <a:pos x="2010" y="953"/>
              </a:cxn>
              <a:cxn ang="0">
                <a:pos x="1972" y="952"/>
              </a:cxn>
              <a:cxn ang="0">
                <a:pos x="1950" y="933"/>
              </a:cxn>
              <a:cxn ang="0">
                <a:pos x="1942" y="924"/>
              </a:cxn>
              <a:cxn ang="0">
                <a:pos x="1934" y="900"/>
              </a:cxn>
              <a:cxn ang="0">
                <a:pos x="1913" y="625"/>
              </a:cxn>
              <a:cxn ang="0">
                <a:pos x="1835" y="514"/>
              </a:cxn>
              <a:cxn ang="0">
                <a:pos x="1801" y="457"/>
              </a:cxn>
              <a:cxn ang="0">
                <a:pos x="1788" y="407"/>
              </a:cxn>
              <a:cxn ang="0">
                <a:pos x="1806" y="322"/>
              </a:cxn>
              <a:cxn ang="0">
                <a:pos x="1546" y="205"/>
              </a:cxn>
              <a:cxn ang="0">
                <a:pos x="1487" y="167"/>
              </a:cxn>
              <a:cxn ang="0">
                <a:pos x="1395" y="122"/>
              </a:cxn>
              <a:cxn ang="0">
                <a:pos x="1391" y="31"/>
              </a:cxn>
              <a:cxn ang="0">
                <a:pos x="1367" y="9"/>
              </a:cxn>
              <a:cxn ang="0">
                <a:pos x="109" y="216"/>
              </a:cxn>
              <a:cxn ang="0">
                <a:pos x="0" y="786"/>
              </a:cxn>
              <a:cxn ang="0">
                <a:pos x="207" y="1107"/>
              </a:cxn>
              <a:cxn ang="0">
                <a:pos x="347" y="1822"/>
              </a:cxn>
              <a:cxn ang="0">
                <a:pos x="954" y="1951"/>
              </a:cxn>
              <a:cxn ang="0">
                <a:pos x="1375" y="1722"/>
              </a:cxn>
              <a:cxn ang="0">
                <a:pos x="1511" y="1676"/>
              </a:cxn>
              <a:cxn ang="0">
                <a:pos x="1690" y="1538"/>
              </a:cxn>
              <a:cxn ang="0">
                <a:pos x="1639" y="1493"/>
              </a:cxn>
              <a:cxn ang="0">
                <a:pos x="1596" y="1402"/>
              </a:cxn>
              <a:cxn ang="0">
                <a:pos x="1600" y="1290"/>
              </a:cxn>
              <a:cxn ang="0">
                <a:pos x="1625" y="1253"/>
              </a:cxn>
              <a:cxn ang="0">
                <a:pos x="1715" y="1198"/>
              </a:cxn>
              <a:cxn ang="0">
                <a:pos x="1769" y="1154"/>
              </a:cxn>
              <a:cxn ang="0">
                <a:pos x="1813" y="1113"/>
              </a:cxn>
              <a:cxn ang="0">
                <a:pos x="1877" y="1099"/>
              </a:cxn>
              <a:cxn ang="0">
                <a:pos x="1916" y="1148"/>
              </a:cxn>
              <a:cxn ang="0">
                <a:pos x="1942" y="1130"/>
              </a:cxn>
              <a:cxn ang="0">
                <a:pos x="1993" y="1115"/>
              </a:cxn>
              <a:cxn ang="0">
                <a:pos x="2012" y="1069"/>
              </a:cxn>
              <a:cxn ang="0">
                <a:pos x="2050" y="1032"/>
              </a:cxn>
              <a:cxn ang="0">
                <a:pos x="2070" y="986"/>
              </a:cxn>
            </a:cxnLst>
            <a:rect l="0" t="0" r="r" b="b"/>
            <a:pathLst>
              <a:path w="2070" h="1992">
                <a:moveTo>
                  <a:pt x="2070" y="986"/>
                </a:moveTo>
                <a:lnTo>
                  <a:pt x="2064" y="985"/>
                </a:lnTo>
                <a:lnTo>
                  <a:pt x="2050" y="979"/>
                </a:lnTo>
                <a:lnTo>
                  <a:pt x="2034" y="964"/>
                </a:lnTo>
                <a:lnTo>
                  <a:pt x="2022" y="952"/>
                </a:lnTo>
                <a:lnTo>
                  <a:pt x="2010" y="953"/>
                </a:lnTo>
                <a:lnTo>
                  <a:pt x="1996" y="957"/>
                </a:lnTo>
                <a:lnTo>
                  <a:pt x="1972" y="952"/>
                </a:lnTo>
                <a:lnTo>
                  <a:pt x="1962" y="943"/>
                </a:lnTo>
                <a:lnTo>
                  <a:pt x="1950" y="933"/>
                </a:lnTo>
                <a:lnTo>
                  <a:pt x="1945" y="931"/>
                </a:lnTo>
                <a:lnTo>
                  <a:pt x="1942" y="924"/>
                </a:lnTo>
                <a:lnTo>
                  <a:pt x="1940" y="911"/>
                </a:lnTo>
                <a:lnTo>
                  <a:pt x="1934" y="900"/>
                </a:lnTo>
                <a:lnTo>
                  <a:pt x="1930" y="892"/>
                </a:lnTo>
                <a:lnTo>
                  <a:pt x="1913" y="625"/>
                </a:lnTo>
                <a:lnTo>
                  <a:pt x="1840" y="604"/>
                </a:lnTo>
                <a:lnTo>
                  <a:pt x="1835" y="514"/>
                </a:lnTo>
                <a:lnTo>
                  <a:pt x="1804" y="515"/>
                </a:lnTo>
                <a:lnTo>
                  <a:pt x="1801" y="457"/>
                </a:lnTo>
                <a:lnTo>
                  <a:pt x="1789" y="457"/>
                </a:lnTo>
                <a:lnTo>
                  <a:pt x="1788" y="407"/>
                </a:lnTo>
                <a:lnTo>
                  <a:pt x="1805" y="407"/>
                </a:lnTo>
                <a:lnTo>
                  <a:pt x="1806" y="322"/>
                </a:lnTo>
                <a:lnTo>
                  <a:pt x="1651" y="290"/>
                </a:lnTo>
                <a:lnTo>
                  <a:pt x="1546" y="205"/>
                </a:lnTo>
                <a:lnTo>
                  <a:pt x="1496" y="182"/>
                </a:lnTo>
                <a:lnTo>
                  <a:pt x="1487" y="167"/>
                </a:lnTo>
                <a:lnTo>
                  <a:pt x="1427" y="149"/>
                </a:lnTo>
                <a:lnTo>
                  <a:pt x="1395" y="122"/>
                </a:lnTo>
                <a:lnTo>
                  <a:pt x="1388" y="97"/>
                </a:lnTo>
                <a:lnTo>
                  <a:pt x="1391" y="31"/>
                </a:lnTo>
                <a:lnTo>
                  <a:pt x="1380" y="0"/>
                </a:lnTo>
                <a:lnTo>
                  <a:pt x="1367" y="9"/>
                </a:lnTo>
                <a:lnTo>
                  <a:pt x="898" y="169"/>
                </a:lnTo>
                <a:lnTo>
                  <a:pt x="109" y="216"/>
                </a:lnTo>
                <a:lnTo>
                  <a:pt x="33" y="468"/>
                </a:lnTo>
                <a:lnTo>
                  <a:pt x="0" y="786"/>
                </a:lnTo>
                <a:lnTo>
                  <a:pt x="131" y="1107"/>
                </a:lnTo>
                <a:lnTo>
                  <a:pt x="207" y="1107"/>
                </a:lnTo>
                <a:lnTo>
                  <a:pt x="226" y="1449"/>
                </a:lnTo>
                <a:lnTo>
                  <a:pt x="347" y="1822"/>
                </a:lnTo>
                <a:lnTo>
                  <a:pt x="873" y="1992"/>
                </a:lnTo>
                <a:lnTo>
                  <a:pt x="954" y="1951"/>
                </a:lnTo>
                <a:lnTo>
                  <a:pt x="1380" y="1742"/>
                </a:lnTo>
                <a:lnTo>
                  <a:pt x="1375" y="1722"/>
                </a:lnTo>
                <a:lnTo>
                  <a:pt x="1460" y="1678"/>
                </a:lnTo>
                <a:lnTo>
                  <a:pt x="1511" y="1676"/>
                </a:lnTo>
                <a:lnTo>
                  <a:pt x="1706" y="1573"/>
                </a:lnTo>
                <a:lnTo>
                  <a:pt x="1690" y="1538"/>
                </a:lnTo>
                <a:lnTo>
                  <a:pt x="1684" y="1497"/>
                </a:lnTo>
                <a:lnTo>
                  <a:pt x="1639" y="1493"/>
                </a:lnTo>
                <a:lnTo>
                  <a:pt x="1603" y="1431"/>
                </a:lnTo>
                <a:lnTo>
                  <a:pt x="1596" y="1402"/>
                </a:lnTo>
                <a:lnTo>
                  <a:pt x="1589" y="1320"/>
                </a:lnTo>
                <a:lnTo>
                  <a:pt x="1600" y="1290"/>
                </a:lnTo>
                <a:lnTo>
                  <a:pt x="1608" y="1262"/>
                </a:lnTo>
                <a:lnTo>
                  <a:pt x="1625" y="1253"/>
                </a:lnTo>
                <a:lnTo>
                  <a:pt x="1664" y="1235"/>
                </a:lnTo>
                <a:lnTo>
                  <a:pt x="1715" y="1198"/>
                </a:lnTo>
                <a:lnTo>
                  <a:pt x="1736" y="1166"/>
                </a:lnTo>
                <a:lnTo>
                  <a:pt x="1769" y="1154"/>
                </a:lnTo>
                <a:lnTo>
                  <a:pt x="1789" y="1130"/>
                </a:lnTo>
                <a:lnTo>
                  <a:pt x="1813" y="1113"/>
                </a:lnTo>
                <a:lnTo>
                  <a:pt x="1841" y="1104"/>
                </a:lnTo>
                <a:lnTo>
                  <a:pt x="1877" y="1099"/>
                </a:lnTo>
                <a:lnTo>
                  <a:pt x="1896" y="1121"/>
                </a:lnTo>
                <a:lnTo>
                  <a:pt x="1916" y="1148"/>
                </a:lnTo>
                <a:lnTo>
                  <a:pt x="1934" y="1147"/>
                </a:lnTo>
                <a:lnTo>
                  <a:pt x="1942" y="1130"/>
                </a:lnTo>
                <a:lnTo>
                  <a:pt x="1964" y="1125"/>
                </a:lnTo>
                <a:lnTo>
                  <a:pt x="1993" y="1115"/>
                </a:lnTo>
                <a:lnTo>
                  <a:pt x="2002" y="1098"/>
                </a:lnTo>
                <a:lnTo>
                  <a:pt x="2012" y="1069"/>
                </a:lnTo>
                <a:lnTo>
                  <a:pt x="2029" y="1052"/>
                </a:lnTo>
                <a:lnTo>
                  <a:pt x="2050" y="1032"/>
                </a:lnTo>
                <a:lnTo>
                  <a:pt x="2067" y="1012"/>
                </a:lnTo>
                <a:lnTo>
                  <a:pt x="2070" y="986"/>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4" name="Freeform 52"/>
          <p:cNvSpPr>
            <a:spLocks/>
          </p:cNvSpPr>
          <p:nvPr/>
        </p:nvSpPr>
        <p:spPr bwMode="auto">
          <a:xfrm>
            <a:off x="7685088" y="2295525"/>
            <a:ext cx="665162" cy="1068388"/>
          </a:xfrm>
          <a:custGeom>
            <a:avLst/>
            <a:gdLst/>
            <a:ahLst/>
            <a:cxnLst>
              <a:cxn ang="0">
                <a:pos x="943" y="0"/>
              </a:cxn>
              <a:cxn ang="0">
                <a:pos x="674" y="10"/>
              </a:cxn>
              <a:cxn ang="0">
                <a:pos x="561" y="130"/>
              </a:cxn>
              <a:cxn ang="0">
                <a:pos x="154" y="590"/>
              </a:cxn>
              <a:cxn ang="0">
                <a:pos x="0" y="596"/>
              </a:cxn>
              <a:cxn ang="0">
                <a:pos x="48" y="750"/>
              </a:cxn>
              <a:cxn ang="0">
                <a:pos x="85" y="931"/>
              </a:cxn>
              <a:cxn ang="0">
                <a:pos x="77" y="944"/>
              </a:cxn>
              <a:cxn ang="0">
                <a:pos x="219" y="978"/>
              </a:cxn>
              <a:cxn ang="0">
                <a:pos x="240" y="1057"/>
              </a:cxn>
              <a:cxn ang="0">
                <a:pos x="232" y="1149"/>
              </a:cxn>
              <a:cxn ang="0">
                <a:pos x="234" y="1184"/>
              </a:cxn>
              <a:cxn ang="0">
                <a:pos x="337" y="1281"/>
              </a:cxn>
              <a:cxn ang="0">
                <a:pos x="379" y="1337"/>
              </a:cxn>
              <a:cxn ang="0">
                <a:pos x="376" y="1357"/>
              </a:cxn>
              <a:cxn ang="0">
                <a:pos x="384" y="1374"/>
              </a:cxn>
              <a:cxn ang="0">
                <a:pos x="389" y="1380"/>
              </a:cxn>
              <a:cxn ang="0">
                <a:pos x="338" y="1409"/>
              </a:cxn>
              <a:cxn ang="0">
                <a:pos x="365" y="1452"/>
              </a:cxn>
              <a:cxn ang="0">
                <a:pos x="361" y="1470"/>
              </a:cxn>
              <a:cxn ang="0">
                <a:pos x="344" y="1489"/>
              </a:cxn>
              <a:cxn ang="0">
                <a:pos x="347" y="1493"/>
              </a:cxn>
              <a:cxn ang="0">
                <a:pos x="351" y="1515"/>
              </a:cxn>
              <a:cxn ang="0">
                <a:pos x="351" y="1622"/>
              </a:cxn>
              <a:cxn ang="0">
                <a:pos x="398" y="1623"/>
              </a:cxn>
              <a:cxn ang="0">
                <a:pos x="413" y="1634"/>
              </a:cxn>
              <a:cxn ang="0">
                <a:pos x="407" y="1653"/>
              </a:cxn>
              <a:cxn ang="0">
                <a:pos x="406" y="1677"/>
              </a:cxn>
              <a:cxn ang="0">
                <a:pos x="424" y="1729"/>
              </a:cxn>
              <a:cxn ang="0">
                <a:pos x="422" y="1751"/>
              </a:cxn>
              <a:cxn ang="0">
                <a:pos x="406" y="1762"/>
              </a:cxn>
              <a:cxn ang="0">
                <a:pos x="423" y="1834"/>
              </a:cxn>
              <a:cxn ang="0">
                <a:pos x="440" y="1845"/>
              </a:cxn>
              <a:cxn ang="0">
                <a:pos x="689" y="1804"/>
              </a:cxn>
              <a:cxn ang="0">
                <a:pos x="777" y="2023"/>
              </a:cxn>
              <a:cxn ang="0">
                <a:pos x="988" y="1932"/>
              </a:cxn>
              <a:cxn ang="0">
                <a:pos x="1027" y="1555"/>
              </a:cxn>
              <a:cxn ang="0">
                <a:pos x="1258" y="1354"/>
              </a:cxn>
              <a:cxn ang="0">
                <a:pos x="1137" y="979"/>
              </a:cxn>
              <a:cxn ang="0">
                <a:pos x="1118" y="639"/>
              </a:cxn>
              <a:cxn ang="0">
                <a:pos x="1042" y="639"/>
              </a:cxn>
              <a:cxn ang="0">
                <a:pos x="911" y="318"/>
              </a:cxn>
              <a:cxn ang="0">
                <a:pos x="943" y="0"/>
              </a:cxn>
            </a:cxnLst>
            <a:rect l="0" t="0" r="r" b="b"/>
            <a:pathLst>
              <a:path w="1258" h="2023">
                <a:moveTo>
                  <a:pt x="943" y="0"/>
                </a:moveTo>
                <a:lnTo>
                  <a:pt x="674" y="10"/>
                </a:lnTo>
                <a:lnTo>
                  <a:pt x="561" y="130"/>
                </a:lnTo>
                <a:lnTo>
                  <a:pt x="154" y="590"/>
                </a:lnTo>
                <a:lnTo>
                  <a:pt x="0" y="596"/>
                </a:lnTo>
                <a:lnTo>
                  <a:pt x="48" y="750"/>
                </a:lnTo>
                <a:lnTo>
                  <a:pt x="85" y="931"/>
                </a:lnTo>
                <a:lnTo>
                  <a:pt x="77" y="944"/>
                </a:lnTo>
                <a:lnTo>
                  <a:pt x="219" y="978"/>
                </a:lnTo>
                <a:lnTo>
                  <a:pt x="240" y="1057"/>
                </a:lnTo>
                <a:lnTo>
                  <a:pt x="232" y="1149"/>
                </a:lnTo>
                <a:lnTo>
                  <a:pt x="234" y="1184"/>
                </a:lnTo>
                <a:lnTo>
                  <a:pt x="337" y="1281"/>
                </a:lnTo>
                <a:lnTo>
                  <a:pt x="379" y="1337"/>
                </a:lnTo>
                <a:lnTo>
                  <a:pt x="376" y="1357"/>
                </a:lnTo>
                <a:lnTo>
                  <a:pt x="384" y="1374"/>
                </a:lnTo>
                <a:lnTo>
                  <a:pt x="389" y="1380"/>
                </a:lnTo>
                <a:lnTo>
                  <a:pt x="338" y="1409"/>
                </a:lnTo>
                <a:lnTo>
                  <a:pt x="365" y="1452"/>
                </a:lnTo>
                <a:lnTo>
                  <a:pt x="361" y="1470"/>
                </a:lnTo>
                <a:lnTo>
                  <a:pt x="344" y="1489"/>
                </a:lnTo>
                <a:lnTo>
                  <a:pt x="347" y="1493"/>
                </a:lnTo>
                <a:lnTo>
                  <a:pt x="351" y="1515"/>
                </a:lnTo>
                <a:lnTo>
                  <a:pt x="351" y="1622"/>
                </a:lnTo>
                <a:lnTo>
                  <a:pt x="398" y="1623"/>
                </a:lnTo>
                <a:lnTo>
                  <a:pt x="413" y="1634"/>
                </a:lnTo>
                <a:lnTo>
                  <a:pt x="407" y="1653"/>
                </a:lnTo>
                <a:lnTo>
                  <a:pt x="406" y="1677"/>
                </a:lnTo>
                <a:lnTo>
                  <a:pt x="424" y="1729"/>
                </a:lnTo>
                <a:lnTo>
                  <a:pt x="422" y="1751"/>
                </a:lnTo>
                <a:lnTo>
                  <a:pt x="406" y="1762"/>
                </a:lnTo>
                <a:lnTo>
                  <a:pt x="423" y="1834"/>
                </a:lnTo>
                <a:lnTo>
                  <a:pt x="440" y="1845"/>
                </a:lnTo>
                <a:lnTo>
                  <a:pt x="689" y="1804"/>
                </a:lnTo>
                <a:lnTo>
                  <a:pt x="777" y="2023"/>
                </a:lnTo>
                <a:lnTo>
                  <a:pt x="988" y="1932"/>
                </a:lnTo>
                <a:lnTo>
                  <a:pt x="1027" y="1555"/>
                </a:lnTo>
                <a:lnTo>
                  <a:pt x="1258" y="1354"/>
                </a:lnTo>
                <a:lnTo>
                  <a:pt x="1137" y="979"/>
                </a:lnTo>
                <a:lnTo>
                  <a:pt x="1118" y="639"/>
                </a:lnTo>
                <a:lnTo>
                  <a:pt x="1042" y="639"/>
                </a:lnTo>
                <a:lnTo>
                  <a:pt x="911" y="318"/>
                </a:lnTo>
                <a:lnTo>
                  <a:pt x="943" y="0"/>
                </a:lnTo>
                <a:close/>
              </a:path>
            </a:pathLst>
          </a:custGeom>
          <a:solidFill>
            <a:srgbClr val="000099"/>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5" name="Freeform 53"/>
          <p:cNvSpPr>
            <a:spLocks/>
          </p:cNvSpPr>
          <p:nvPr/>
        </p:nvSpPr>
        <p:spPr bwMode="auto">
          <a:xfrm>
            <a:off x="6613526" y="3143251"/>
            <a:ext cx="847725" cy="504825"/>
          </a:xfrm>
          <a:custGeom>
            <a:avLst/>
            <a:gdLst/>
            <a:ahLst/>
            <a:cxnLst>
              <a:cxn ang="0">
                <a:pos x="1205" y="954"/>
              </a:cxn>
              <a:cxn ang="0">
                <a:pos x="1114" y="951"/>
              </a:cxn>
              <a:cxn ang="0">
                <a:pos x="1077" y="954"/>
              </a:cxn>
              <a:cxn ang="0">
                <a:pos x="1035" y="945"/>
              </a:cxn>
              <a:cxn ang="0">
                <a:pos x="1035" y="898"/>
              </a:cxn>
              <a:cxn ang="0">
                <a:pos x="1011" y="885"/>
              </a:cxn>
              <a:cxn ang="0">
                <a:pos x="970" y="890"/>
              </a:cxn>
              <a:cxn ang="0">
                <a:pos x="953" y="898"/>
              </a:cxn>
              <a:cxn ang="0">
                <a:pos x="882" y="901"/>
              </a:cxn>
              <a:cxn ang="0">
                <a:pos x="868" y="873"/>
              </a:cxn>
              <a:cxn ang="0">
                <a:pos x="859" y="831"/>
              </a:cxn>
              <a:cxn ang="0">
                <a:pos x="837" y="814"/>
              </a:cxn>
              <a:cxn ang="0">
                <a:pos x="787" y="823"/>
              </a:cxn>
              <a:cxn ang="0">
                <a:pos x="712" y="778"/>
              </a:cxn>
              <a:cxn ang="0">
                <a:pos x="199" y="748"/>
              </a:cxn>
              <a:cxn ang="0">
                <a:pos x="67" y="743"/>
              </a:cxn>
              <a:cxn ang="0">
                <a:pos x="0" y="319"/>
              </a:cxn>
              <a:cxn ang="0">
                <a:pos x="93" y="285"/>
              </a:cxn>
              <a:cxn ang="0">
                <a:pos x="862" y="75"/>
              </a:cxn>
              <a:cxn ang="0">
                <a:pos x="896" y="96"/>
              </a:cxn>
              <a:cxn ang="0">
                <a:pos x="920" y="100"/>
              </a:cxn>
              <a:cxn ang="0">
                <a:pos x="937" y="114"/>
              </a:cxn>
              <a:cxn ang="0">
                <a:pos x="950" y="123"/>
              </a:cxn>
              <a:cxn ang="0">
                <a:pos x="964" y="122"/>
              </a:cxn>
              <a:cxn ang="0">
                <a:pos x="1000" y="75"/>
              </a:cxn>
              <a:cxn ang="0">
                <a:pos x="1017" y="71"/>
              </a:cxn>
              <a:cxn ang="0">
                <a:pos x="1030" y="68"/>
              </a:cxn>
              <a:cxn ang="0">
                <a:pos x="1035" y="61"/>
              </a:cxn>
              <a:cxn ang="0">
                <a:pos x="1098" y="47"/>
              </a:cxn>
              <a:cxn ang="0">
                <a:pos x="1106" y="38"/>
              </a:cxn>
              <a:cxn ang="0">
                <a:pos x="1180" y="11"/>
              </a:cxn>
              <a:cxn ang="0">
                <a:pos x="1215" y="10"/>
              </a:cxn>
              <a:cxn ang="0">
                <a:pos x="1260" y="19"/>
              </a:cxn>
              <a:cxn ang="0">
                <a:pos x="1334" y="3"/>
              </a:cxn>
              <a:cxn ang="0">
                <a:pos x="1379" y="14"/>
              </a:cxn>
              <a:cxn ang="0">
                <a:pos x="1406" y="7"/>
              </a:cxn>
              <a:cxn ang="0">
                <a:pos x="1445" y="3"/>
              </a:cxn>
              <a:cxn ang="0">
                <a:pos x="1451" y="10"/>
              </a:cxn>
              <a:cxn ang="0">
                <a:pos x="1473" y="13"/>
              </a:cxn>
              <a:cxn ang="0">
                <a:pos x="1494" y="0"/>
              </a:cxn>
              <a:cxn ang="0">
                <a:pos x="1521" y="4"/>
              </a:cxn>
              <a:cxn ang="0">
                <a:pos x="1566" y="36"/>
              </a:cxn>
              <a:cxn ang="0">
                <a:pos x="1591" y="38"/>
              </a:cxn>
              <a:cxn ang="0">
                <a:pos x="1596" y="29"/>
              </a:cxn>
              <a:cxn ang="0">
                <a:pos x="1602" y="28"/>
              </a:cxn>
              <a:cxn ang="0">
                <a:pos x="1598" y="52"/>
              </a:cxn>
              <a:cxn ang="0">
                <a:pos x="1570" y="149"/>
              </a:cxn>
              <a:cxn ang="0">
                <a:pos x="1557" y="163"/>
              </a:cxn>
              <a:cxn ang="0">
                <a:pos x="1465" y="288"/>
              </a:cxn>
              <a:cxn ang="0">
                <a:pos x="1439" y="367"/>
              </a:cxn>
              <a:cxn ang="0">
                <a:pos x="1434" y="443"/>
              </a:cxn>
              <a:cxn ang="0">
                <a:pos x="1438" y="521"/>
              </a:cxn>
              <a:cxn ang="0">
                <a:pos x="1445" y="609"/>
              </a:cxn>
              <a:cxn ang="0">
                <a:pos x="1412" y="701"/>
              </a:cxn>
              <a:cxn ang="0">
                <a:pos x="1394" y="737"/>
              </a:cxn>
              <a:cxn ang="0">
                <a:pos x="1348" y="785"/>
              </a:cxn>
              <a:cxn ang="0">
                <a:pos x="1299" y="822"/>
              </a:cxn>
              <a:cxn ang="0">
                <a:pos x="1268" y="862"/>
              </a:cxn>
              <a:cxn ang="0">
                <a:pos x="1257" y="890"/>
              </a:cxn>
              <a:cxn ang="0">
                <a:pos x="1218" y="943"/>
              </a:cxn>
              <a:cxn ang="0">
                <a:pos x="1205" y="954"/>
              </a:cxn>
            </a:cxnLst>
            <a:rect l="0" t="0" r="r" b="b"/>
            <a:pathLst>
              <a:path w="1602" h="954">
                <a:moveTo>
                  <a:pt x="1205" y="954"/>
                </a:moveTo>
                <a:lnTo>
                  <a:pt x="1114" y="951"/>
                </a:lnTo>
                <a:lnTo>
                  <a:pt x="1077" y="954"/>
                </a:lnTo>
                <a:lnTo>
                  <a:pt x="1035" y="945"/>
                </a:lnTo>
                <a:lnTo>
                  <a:pt x="1035" y="898"/>
                </a:lnTo>
                <a:lnTo>
                  <a:pt x="1011" y="885"/>
                </a:lnTo>
                <a:lnTo>
                  <a:pt x="970" y="890"/>
                </a:lnTo>
                <a:lnTo>
                  <a:pt x="953" y="898"/>
                </a:lnTo>
                <a:lnTo>
                  <a:pt x="882" y="901"/>
                </a:lnTo>
                <a:lnTo>
                  <a:pt x="868" y="873"/>
                </a:lnTo>
                <a:lnTo>
                  <a:pt x="859" y="831"/>
                </a:lnTo>
                <a:lnTo>
                  <a:pt x="837" y="814"/>
                </a:lnTo>
                <a:lnTo>
                  <a:pt x="787" y="823"/>
                </a:lnTo>
                <a:lnTo>
                  <a:pt x="712" y="778"/>
                </a:lnTo>
                <a:lnTo>
                  <a:pt x="199" y="748"/>
                </a:lnTo>
                <a:lnTo>
                  <a:pt x="67" y="743"/>
                </a:lnTo>
                <a:lnTo>
                  <a:pt x="0" y="319"/>
                </a:lnTo>
                <a:lnTo>
                  <a:pt x="93" y="285"/>
                </a:lnTo>
                <a:lnTo>
                  <a:pt x="862" y="75"/>
                </a:lnTo>
                <a:lnTo>
                  <a:pt x="896" y="96"/>
                </a:lnTo>
                <a:lnTo>
                  <a:pt x="920" y="100"/>
                </a:lnTo>
                <a:lnTo>
                  <a:pt x="937" y="114"/>
                </a:lnTo>
                <a:lnTo>
                  <a:pt x="950" y="123"/>
                </a:lnTo>
                <a:lnTo>
                  <a:pt x="964" y="122"/>
                </a:lnTo>
                <a:lnTo>
                  <a:pt x="1000" y="75"/>
                </a:lnTo>
                <a:lnTo>
                  <a:pt x="1017" y="71"/>
                </a:lnTo>
                <a:lnTo>
                  <a:pt x="1030" y="68"/>
                </a:lnTo>
                <a:lnTo>
                  <a:pt x="1035" y="61"/>
                </a:lnTo>
                <a:lnTo>
                  <a:pt x="1098" y="47"/>
                </a:lnTo>
                <a:lnTo>
                  <a:pt x="1106" y="38"/>
                </a:lnTo>
                <a:lnTo>
                  <a:pt x="1180" y="11"/>
                </a:lnTo>
                <a:lnTo>
                  <a:pt x="1215" y="10"/>
                </a:lnTo>
                <a:lnTo>
                  <a:pt x="1260" y="19"/>
                </a:lnTo>
                <a:lnTo>
                  <a:pt x="1334" y="3"/>
                </a:lnTo>
                <a:lnTo>
                  <a:pt x="1379" y="14"/>
                </a:lnTo>
                <a:lnTo>
                  <a:pt x="1406" y="7"/>
                </a:lnTo>
                <a:lnTo>
                  <a:pt x="1445" y="3"/>
                </a:lnTo>
                <a:lnTo>
                  <a:pt x="1451" y="10"/>
                </a:lnTo>
                <a:lnTo>
                  <a:pt x="1473" y="13"/>
                </a:lnTo>
                <a:lnTo>
                  <a:pt x="1494" y="0"/>
                </a:lnTo>
                <a:lnTo>
                  <a:pt x="1521" y="4"/>
                </a:lnTo>
                <a:lnTo>
                  <a:pt x="1566" y="36"/>
                </a:lnTo>
                <a:lnTo>
                  <a:pt x="1591" y="38"/>
                </a:lnTo>
                <a:lnTo>
                  <a:pt x="1596" y="29"/>
                </a:lnTo>
                <a:lnTo>
                  <a:pt x="1602" y="28"/>
                </a:lnTo>
                <a:lnTo>
                  <a:pt x="1598" y="52"/>
                </a:lnTo>
                <a:lnTo>
                  <a:pt x="1570" y="149"/>
                </a:lnTo>
                <a:lnTo>
                  <a:pt x="1557" y="163"/>
                </a:lnTo>
                <a:lnTo>
                  <a:pt x="1465" y="288"/>
                </a:lnTo>
                <a:lnTo>
                  <a:pt x="1439" y="367"/>
                </a:lnTo>
                <a:lnTo>
                  <a:pt x="1434" y="443"/>
                </a:lnTo>
                <a:lnTo>
                  <a:pt x="1438" y="521"/>
                </a:lnTo>
                <a:lnTo>
                  <a:pt x="1445" y="609"/>
                </a:lnTo>
                <a:lnTo>
                  <a:pt x="1412" y="701"/>
                </a:lnTo>
                <a:lnTo>
                  <a:pt x="1394" y="737"/>
                </a:lnTo>
                <a:lnTo>
                  <a:pt x="1348" y="785"/>
                </a:lnTo>
                <a:lnTo>
                  <a:pt x="1299" y="822"/>
                </a:lnTo>
                <a:lnTo>
                  <a:pt x="1268" y="862"/>
                </a:lnTo>
                <a:lnTo>
                  <a:pt x="1257" y="890"/>
                </a:lnTo>
                <a:lnTo>
                  <a:pt x="1218" y="943"/>
                </a:lnTo>
                <a:lnTo>
                  <a:pt x="1205" y="954"/>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6" name="Freeform 54"/>
          <p:cNvSpPr>
            <a:spLocks/>
          </p:cNvSpPr>
          <p:nvPr/>
        </p:nvSpPr>
        <p:spPr bwMode="auto">
          <a:xfrm>
            <a:off x="5791200" y="3232151"/>
            <a:ext cx="928688" cy="976313"/>
          </a:xfrm>
          <a:custGeom>
            <a:avLst/>
            <a:gdLst/>
            <a:ahLst/>
            <a:cxnLst>
              <a:cxn ang="0">
                <a:pos x="417" y="1771"/>
              </a:cxn>
              <a:cxn ang="0">
                <a:pos x="390" y="1809"/>
              </a:cxn>
              <a:cxn ang="0">
                <a:pos x="248" y="1809"/>
              </a:cxn>
              <a:cxn ang="0">
                <a:pos x="220" y="1840"/>
              </a:cxn>
              <a:cxn ang="0">
                <a:pos x="167" y="1808"/>
              </a:cxn>
              <a:cxn ang="0">
                <a:pos x="122" y="1824"/>
              </a:cxn>
              <a:cxn ang="0">
                <a:pos x="107" y="1818"/>
              </a:cxn>
              <a:cxn ang="0">
                <a:pos x="67" y="1758"/>
              </a:cxn>
              <a:cxn ang="0">
                <a:pos x="75" y="1720"/>
              </a:cxn>
              <a:cxn ang="0">
                <a:pos x="63" y="1714"/>
              </a:cxn>
              <a:cxn ang="0">
                <a:pos x="15" y="1717"/>
              </a:cxn>
              <a:cxn ang="0">
                <a:pos x="3" y="1659"/>
              </a:cxn>
              <a:cxn ang="0">
                <a:pos x="12" y="1647"/>
              </a:cxn>
              <a:cxn ang="0">
                <a:pos x="0" y="1624"/>
              </a:cxn>
              <a:cxn ang="0">
                <a:pos x="15" y="1592"/>
              </a:cxn>
              <a:cxn ang="0">
                <a:pos x="175" y="1375"/>
              </a:cxn>
              <a:cxn ang="0">
                <a:pos x="231" y="1316"/>
              </a:cxn>
              <a:cxn ang="0">
                <a:pos x="159" y="1124"/>
              </a:cxn>
              <a:cxn ang="0">
                <a:pos x="230" y="999"/>
              </a:cxn>
              <a:cxn ang="0">
                <a:pos x="358" y="835"/>
              </a:cxn>
              <a:cxn ang="0">
                <a:pos x="418" y="813"/>
              </a:cxn>
              <a:cxn ang="0">
                <a:pos x="602" y="644"/>
              </a:cxn>
              <a:cxn ang="0">
                <a:pos x="617" y="612"/>
              </a:cxn>
              <a:cxn ang="0">
                <a:pos x="555" y="632"/>
              </a:cxn>
              <a:cxn ang="0">
                <a:pos x="543" y="592"/>
              </a:cxn>
              <a:cxn ang="0">
                <a:pos x="564" y="576"/>
              </a:cxn>
              <a:cxn ang="0">
                <a:pos x="564" y="536"/>
              </a:cxn>
              <a:cxn ang="0">
                <a:pos x="634" y="494"/>
              </a:cxn>
              <a:cxn ang="0">
                <a:pos x="620" y="445"/>
              </a:cxn>
              <a:cxn ang="0">
                <a:pos x="871" y="326"/>
              </a:cxn>
              <a:cxn ang="0">
                <a:pos x="1143" y="185"/>
              </a:cxn>
              <a:cxn ang="0">
                <a:pos x="1342" y="74"/>
              </a:cxn>
              <a:cxn ang="0">
                <a:pos x="1500" y="5"/>
              </a:cxn>
              <a:cxn ang="0">
                <a:pos x="1531" y="0"/>
              </a:cxn>
              <a:cxn ang="0">
                <a:pos x="1553" y="149"/>
              </a:cxn>
              <a:cxn ang="0">
                <a:pos x="1620" y="573"/>
              </a:cxn>
              <a:cxn ang="0">
                <a:pos x="1753" y="578"/>
              </a:cxn>
              <a:cxn ang="0">
                <a:pos x="1544" y="668"/>
              </a:cxn>
              <a:cxn ang="0">
                <a:pos x="1410" y="736"/>
              </a:cxn>
              <a:cxn ang="0">
                <a:pos x="1203" y="859"/>
              </a:cxn>
              <a:cxn ang="0">
                <a:pos x="1150" y="899"/>
              </a:cxn>
              <a:cxn ang="0">
                <a:pos x="1150" y="1004"/>
              </a:cxn>
              <a:cxn ang="0">
                <a:pos x="1066" y="1076"/>
              </a:cxn>
              <a:cxn ang="0">
                <a:pos x="819" y="1258"/>
              </a:cxn>
              <a:cxn ang="0">
                <a:pos x="819" y="1348"/>
              </a:cxn>
              <a:cxn ang="0">
                <a:pos x="775" y="1383"/>
              </a:cxn>
              <a:cxn ang="0">
                <a:pos x="505" y="1659"/>
              </a:cxn>
              <a:cxn ang="0">
                <a:pos x="417" y="1771"/>
              </a:cxn>
            </a:cxnLst>
            <a:rect l="0" t="0" r="r" b="b"/>
            <a:pathLst>
              <a:path w="1753" h="1840">
                <a:moveTo>
                  <a:pt x="417" y="1771"/>
                </a:moveTo>
                <a:lnTo>
                  <a:pt x="390" y="1809"/>
                </a:lnTo>
                <a:lnTo>
                  <a:pt x="248" y="1809"/>
                </a:lnTo>
                <a:lnTo>
                  <a:pt x="220" y="1840"/>
                </a:lnTo>
                <a:lnTo>
                  <a:pt x="167" y="1808"/>
                </a:lnTo>
                <a:lnTo>
                  <a:pt x="122" y="1824"/>
                </a:lnTo>
                <a:lnTo>
                  <a:pt x="107" y="1818"/>
                </a:lnTo>
                <a:lnTo>
                  <a:pt x="67" y="1758"/>
                </a:lnTo>
                <a:lnTo>
                  <a:pt x="75" y="1720"/>
                </a:lnTo>
                <a:lnTo>
                  <a:pt x="63" y="1714"/>
                </a:lnTo>
                <a:lnTo>
                  <a:pt x="15" y="1717"/>
                </a:lnTo>
                <a:lnTo>
                  <a:pt x="3" y="1659"/>
                </a:lnTo>
                <a:lnTo>
                  <a:pt x="12" y="1647"/>
                </a:lnTo>
                <a:lnTo>
                  <a:pt x="0" y="1624"/>
                </a:lnTo>
                <a:lnTo>
                  <a:pt x="15" y="1592"/>
                </a:lnTo>
                <a:lnTo>
                  <a:pt x="175" y="1375"/>
                </a:lnTo>
                <a:lnTo>
                  <a:pt x="231" y="1316"/>
                </a:lnTo>
                <a:lnTo>
                  <a:pt x="159" y="1124"/>
                </a:lnTo>
                <a:lnTo>
                  <a:pt x="230" y="999"/>
                </a:lnTo>
                <a:lnTo>
                  <a:pt x="358" y="835"/>
                </a:lnTo>
                <a:lnTo>
                  <a:pt x="418" y="813"/>
                </a:lnTo>
                <a:lnTo>
                  <a:pt x="602" y="644"/>
                </a:lnTo>
                <a:lnTo>
                  <a:pt x="617" y="612"/>
                </a:lnTo>
                <a:lnTo>
                  <a:pt x="555" y="632"/>
                </a:lnTo>
                <a:lnTo>
                  <a:pt x="543" y="592"/>
                </a:lnTo>
                <a:lnTo>
                  <a:pt x="564" y="576"/>
                </a:lnTo>
                <a:lnTo>
                  <a:pt x="564" y="536"/>
                </a:lnTo>
                <a:lnTo>
                  <a:pt x="634" y="494"/>
                </a:lnTo>
                <a:lnTo>
                  <a:pt x="620" y="445"/>
                </a:lnTo>
                <a:lnTo>
                  <a:pt x="871" y="326"/>
                </a:lnTo>
                <a:lnTo>
                  <a:pt x="1143" y="185"/>
                </a:lnTo>
                <a:lnTo>
                  <a:pt x="1342" y="74"/>
                </a:lnTo>
                <a:lnTo>
                  <a:pt x="1500" y="5"/>
                </a:lnTo>
                <a:lnTo>
                  <a:pt x="1531" y="0"/>
                </a:lnTo>
                <a:lnTo>
                  <a:pt x="1553" y="149"/>
                </a:lnTo>
                <a:lnTo>
                  <a:pt x="1620" y="573"/>
                </a:lnTo>
                <a:lnTo>
                  <a:pt x="1753" y="578"/>
                </a:lnTo>
                <a:lnTo>
                  <a:pt x="1544" y="668"/>
                </a:lnTo>
                <a:lnTo>
                  <a:pt x="1410" y="736"/>
                </a:lnTo>
                <a:lnTo>
                  <a:pt x="1203" y="859"/>
                </a:lnTo>
                <a:lnTo>
                  <a:pt x="1150" y="899"/>
                </a:lnTo>
                <a:lnTo>
                  <a:pt x="1150" y="1004"/>
                </a:lnTo>
                <a:lnTo>
                  <a:pt x="1066" y="1076"/>
                </a:lnTo>
                <a:lnTo>
                  <a:pt x="819" y="1258"/>
                </a:lnTo>
                <a:lnTo>
                  <a:pt x="819" y="1348"/>
                </a:lnTo>
                <a:lnTo>
                  <a:pt x="775" y="1383"/>
                </a:lnTo>
                <a:lnTo>
                  <a:pt x="505" y="1659"/>
                </a:lnTo>
                <a:lnTo>
                  <a:pt x="417" y="1771"/>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7" name="Freeform 55"/>
          <p:cNvSpPr>
            <a:spLocks/>
          </p:cNvSpPr>
          <p:nvPr/>
        </p:nvSpPr>
        <p:spPr bwMode="auto">
          <a:xfrm>
            <a:off x="4686300" y="3446463"/>
            <a:ext cx="774700" cy="1003300"/>
          </a:xfrm>
          <a:custGeom>
            <a:avLst/>
            <a:gdLst/>
            <a:ahLst/>
            <a:cxnLst>
              <a:cxn ang="0">
                <a:pos x="49" y="1470"/>
              </a:cxn>
              <a:cxn ang="0">
                <a:pos x="195" y="1169"/>
              </a:cxn>
              <a:cxn ang="0">
                <a:pos x="212" y="1064"/>
              </a:cxn>
              <a:cxn ang="0">
                <a:pos x="225" y="972"/>
              </a:cxn>
              <a:cxn ang="0">
                <a:pos x="295" y="808"/>
              </a:cxn>
              <a:cxn ang="0">
                <a:pos x="428" y="725"/>
              </a:cxn>
              <a:cxn ang="0">
                <a:pos x="457" y="652"/>
              </a:cxn>
              <a:cxn ang="0">
                <a:pos x="524" y="539"/>
              </a:cxn>
              <a:cxn ang="0">
                <a:pos x="527" y="383"/>
              </a:cxn>
              <a:cxn ang="0">
                <a:pos x="572" y="362"/>
              </a:cxn>
              <a:cxn ang="0">
                <a:pos x="794" y="73"/>
              </a:cxn>
              <a:cxn ang="0">
                <a:pos x="1416" y="0"/>
              </a:cxn>
              <a:cxn ang="0">
                <a:pos x="1397" y="73"/>
              </a:cxn>
              <a:cxn ang="0">
                <a:pos x="1347" y="112"/>
              </a:cxn>
              <a:cxn ang="0">
                <a:pos x="1324" y="113"/>
              </a:cxn>
              <a:cxn ang="0">
                <a:pos x="1228" y="177"/>
              </a:cxn>
              <a:cxn ang="0">
                <a:pos x="1154" y="247"/>
              </a:cxn>
              <a:cxn ang="0">
                <a:pos x="1233" y="396"/>
              </a:cxn>
              <a:cxn ang="0">
                <a:pos x="1294" y="435"/>
              </a:cxn>
              <a:cxn ang="0">
                <a:pos x="1299" y="497"/>
              </a:cxn>
              <a:cxn ang="0">
                <a:pos x="1281" y="571"/>
              </a:cxn>
              <a:cxn ang="0">
                <a:pos x="1226" y="699"/>
              </a:cxn>
              <a:cxn ang="0">
                <a:pos x="1284" y="788"/>
              </a:cxn>
              <a:cxn ang="0">
                <a:pos x="1323" y="785"/>
              </a:cxn>
              <a:cxn ang="0">
                <a:pos x="1362" y="747"/>
              </a:cxn>
              <a:cxn ang="0">
                <a:pos x="1408" y="656"/>
              </a:cxn>
              <a:cxn ang="0">
                <a:pos x="1371" y="794"/>
              </a:cxn>
              <a:cxn ang="0">
                <a:pos x="1357" y="968"/>
              </a:cxn>
              <a:cxn ang="0">
                <a:pos x="1416" y="936"/>
              </a:cxn>
              <a:cxn ang="0">
                <a:pos x="1410" y="1013"/>
              </a:cxn>
              <a:cxn ang="0">
                <a:pos x="1200" y="1398"/>
              </a:cxn>
              <a:cxn ang="0">
                <a:pos x="1113" y="1545"/>
              </a:cxn>
              <a:cxn ang="0">
                <a:pos x="999" y="1799"/>
              </a:cxn>
              <a:cxn ang="0">
                <a:pos x="953" y="1903"/>
              </a:cxn>
              <a:cxn ang="0">
                <a:pos x="512" y="1763"/>
              </a:cxn>
              <a:cxn ang="0">
                <a:pos x="375" y="1765"/>
              </a:cxn>
              <a:cxn ang="0">
                <a:pos x="256" y="1694"/>
              </a:cxn>
            </a:cxnLst>
            <a:rect l="0" t="0" r="r" b="b"/>
            <a:pathLst>
              <a:path w="1464" h="1903">
                <a:moveTo>
                  <a:pt x="0" y="1570"/>
                </a:moveTo>
                <a:lnTo>
                  <a:pt x="49" y="1470"/>
                </a:lnTo>
                <a:lnTo>
                  <a:pt x="170" y="1405"/>
                </a:lnTo>
                <a:lnTo>
                  <a:pt x="195" y="1169"/>
                </a:lnTo>
                <a:lnTo>
                  <a:pt x="186" y="1126"/>
                </a:lnTo>
                <a:lnTo>
                  <a:pt x="212" y="1064"/>
                </a:lnTo>
                <a:lnTo>
                  <a:pt x="232" y="1024"/>
                </a:lnTo>
                <a:lnTo>
                  <a:pt x="225" y="972"/>
                </a:lnTo>
                <a:lnTo>
                  <a:pt x="247" y="872"/>
                </a:lnTo>
                <a:lnTo>
                  <a:pt x="295" y="808"/>
                </a:lnTo>
                <a:lnTo>
                  <a:pt x="355" y="764"/>
                </a:lnTo>
                <a:lnTo>
                  <a:pt x="428" y="725"/>
                </a:lnTo>
                <a:lnTo>
                  <a:pt x="444" y="692"/>
                </a:lnTo>
                <a:lnTo>
                  <a:pt x="457" y="652"/>
                </a:lnTo>
                <a:lnTo>
                  <a:pt x="517" y="563"/>
                </a:lnTo>
                <a:lnTo>
                  <a:pt x="524" y="539"/>
                </a:lnTo>
                <a:lnTo>
                  <a:pt x="517" y="435"/>
                </a:lnTo>
                <a:lnTo>
                  <a:pt x="527" y="383"/>
                </a:lnTo>
                <a:lnTo>
                  <a:pt x="544" y="362"/>
                </a:lnTo>
                <a:lnTo>
                  <a:pt x="572" y="362"/>
                </a:lnTo>
                <a:lnTo>
                  <a:pt x="619" y="371"/>
                </a:lnTo>
                <a:lnTo>
                  <a:pt x="794" y="73"/>
                </a:lnTo>
                <a:lnTo>
                  <a:pt x="763" y="38"/>
                </a:lnTo>
                <a:lnTo>
                  <a:pt x="1416" y="0"/>
                </a:lnTo>
                <a:lnTo>
                  <a:pt x="1464" y="15"/>
                </a:lnTo>
                <a:lnTo>
                  <a:pt x="1397" y="73"/>
                </a:lnTo>
                <a:lnTo>
                  <a:pt x="1347" y="98"/>
                </a:lnTo>
                <a:lnTo>
                  <a:pt x="1347" y="112"/>
                </a:lnTo>
                <a:lnTo>
                  <a:pt x="1329" y="120"/>
                </a:lnTo>
                <a:lnTo>
                  <a:pt x="1324" y="113"/>
                </a:lnTo>
                <a:lnTo>
                  <a:pt x="1308" y="117"/>
                </a:lnTo>
                <a:lnTo>
                  <a:pt x="1228" y="177"/>
                </a:lnTo>
                <a:lnTo>
                  <a:pt x="1221" y="168"/>
                </a:lnTo>
                <a:lnTo>
                  <a:pt x="1154" y="247"/>
                </a:lnTo>
                <a:lnTo>
                  <a:pt x="1214" y="343"/>
                </a:lnTo>
                <a:lnTo>
                  <a:pt x="1233" y="396"/>
                </a:lnTo>
                <a:lnTo>
                  <a:pt x="1284" y="441"/>
                </a:lnTo>
                <a:lnTo>
                  <a:pt x="1294" y="435"/>
                </a:lnTo>
                <a:lnTo>
                  <a:pt x="1317" y="483"/>
                </a:lnTo>
                <a:lnTo>
                  <a:pt x="1299" y="497"/>
                </a:lnTo>
                <a:lnTo>
                  <a:pt x="1265" y="560"/>
                </a:lnTo>
                <a:lnTo>
                  <a:pt x="1281" y="571"/>
                </a:lnTo>
                <a:lnTo>
                  <a:pt x="1282" y="601"/>
                </a:lnTo>
                <a:lnTo>
                  <a:pt x="1226" y="699"/>
                </a:lnTo>
                <a:lnTo>
                  <a:pt x="1250" y="724"/>
                </a:lnTo>
                <a:lnTo>
                  <a:pt x="1284" y="788"/>
                </a:lnTo>
                <a:lnTo>
                  <a:pt x="1316" y="800"/>
                </a:lnTo>
                <a:lnTo>
                  <a:pt x="1323" y="785"/>
                </a:lnTo>
                <a:lnTo>
                  <a:pt x="1364" y="762"/>
                </a:lnTo>
                <a:lnTo>
                  <a:pt x="1362" y="747"/>
                </a:lnTo>
                <a:lnTo>
                  <a:pt x="1373" y="738"/>
                </a:lnTo>
                <a:lnTo>
                  <a:pt x="1408" y="656"/>
                </a:lnTo>
                <a:lnTo>
                  <a:pt x="1425" y="665"/>
                </a:lnTo>
                <a:lnTo>
                  <a:pt x="1371" y="794"/>
                </a:lnTo>
                <a:lnTo>
                  <a:pt x="1350" y="963"/>
                </a:lnTo>
                <a:lnTo>
                  <a:pt x="1357" y="968"/>
                </a:lnTo>
                <a:lnTo>
                  <a:pt x="1404" y="925"/>
                </a:lnTo>
                <a:lnTo>
                  <a:pt x="1416" y="936"/>
                </a:lnTo>
                <a:lnTo>
                  <a:pt x="1421" y="970"/>
                </a:lnTo>
                <a:lnTo>
                  <a:pt x="1410" y="1013"/>
                </a:lnTo>
                <a:lnTo>
                  <a:pt x="1338" y="1164"/>
                </a:lnTo>
                <a:lnTo>
                  <a:pt x="1200" y="1398"/>
                </a:lnTo>
                <a:lnTo>
                  <a:pt x="1173" y="1461"/>
                </a:lnTo>
                <a:lnTo>
                  <a:pt x="1113" y="1545"/>
                </a:lnTo>
                <a:lnTo>
                  <a:pt x="1048" y="1683"/>
                </a:lnTo>
                <a:lnTo>
                  <a:pt x="999" y="1799"/>
                </a:lnTo>
                <a:lnTo>
                  <a:pt x="965" y="1855"/>
                </a:lnTo>
                <a:lnTo>
                  <a:pt x="953" y="1903"/>
                </a:lnTo>
                <a:lnTo>
                  <a:pt x="536" y="1661"/>
                </a:lnTo>
                <a:lnTo>
                  <a:pt x="512" y="1763"/>
                </a:lnTo>
                <a:lnTo>
                  <a:pt x="495" y="1880"/>
                </a:lnTo>
                <a:lnTo>
                  <a:pt x="375" y="1765"/>
                </a:lnTo>
                <a:lnTo>
                  <a:pt x="324" y="1716"/>
                </a:lnTo>
                <a:lnTo>
                  <a:pt x="256" y="1694"/>
                </a:lnTo>
                <a:lnTo>
                  <a:pt x="0" y="157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8" name="Freeform 56"/>
          <p:cNvSpPr>
            <a:spLocks/>
          </p:cNvSpPr>
          <p:nvPr/>
        </p:nvSpPr>
        <p:spPr bwMode="auto">
          <a:xfrm>
            <a:off x="5238751" y="3446464"/>
            <a:ext cx="887413" cy="1360487"/>
          </a:xfrm>
          <a:custGeom>
            <a:avLst/>
            <a:gdLst/>
            <a:ahLst/>
            <a:cxnLst>
              <a:cxn ang="0">
                <a:pos x="962" y="2423"/>
              </a:cxn>
              <a:cxn ang="0">
                <a:pos x="354" y="2183"/>
              </a:cxn>
              <a:cxn ang="0">
                <a:pos x="0" y="1679"/>
              </a:cxn>
              <a:cxn ang="0">
                <a:pos x="126" y="1458"/>
              </a:cxn>
              <a:cxn ang="0">
                <a:pos x="291" y="1160"/>
              </a:cxn>
              <a:cxn ang="0">
                <a:pos x="374" y="967"/>
              </a:cxn>
              <a:cxn ang="0">
                <a:pos x="356" y="923"/>
              </a:cxn>
              <a:cxn ang="0">
                <a:pos x="303" y="960"/>
              </a:cxn>
              <a:cxn ang="0">
                <a:pos x="378" y="661"/>
              </a:cxn>
              <a:cxn ang="0">
                <a:pos x="327" y="735"/>
              </a:cxn>
              <a:cxn ang="0">
                <a:pos x="318" y="759"/>
              </a:cxn>
              <a:cxn ang="0">
                <a:pos x="268" y="797"/>
              </a:cxn>
              <a:cxn ang="0">
                <a:pos x="202" y="720"/>
              </a:cxn>
              <a:cxn ang="0">
                <a:pos x="234" y="598"/>
              </a:cxn>
              <a:cxn ang="0">
                <a:pos x="217" y="556"/>
              </a:cxn>
              <a:cxn ang="0">
                <a:pos x="270" y="479"/>
              </a:cxn>
              <a:cxn ang="0">
                <a:pos x="236" y="438"/>
              </a:cxn>
              <a:cxn ang="0">
                <a:pos x="167" y="340"/>
              </a:cxn>
              <a:cxn ang="0">
                <a:pos x="174" y="165"/>
              </a:cxn>
              <a:cxn ang="0">
                <a:pos x="260" y="114"/>
              </a:cxn>
              <a:cxn ang="0">
                <a:pos x="281" y="116"/>
              </a:cxn>
              <a:cxn ang="0">
                <a:pos x="300" y="96"/>
              </a:cxn>
              <a:cxn ang="0">
                <a:pos x="416" y="12"/>
              </a:cxn>
              <a:cxn ang="0">
                <a:pos x="1053" y="102"/>
              </a:cxn>
              <a:cxn ang="0">
                <a:pos x="1409" y="90"/>
              </a:cxn>
              <a:cxn ang="0">
                <a:pos x="1581" y="108"/>
              </a:cxn>
              <a:cxn ang="0">
                <a:pos x="1678" y="100"/>
              </a:cxn>
              <a:cxn ang="0">
                <a:pos x="1609" y="184"/>
              </a:cxn>
              <a:cxn ang="0">
                <a:pos x="1600" y="240"/>
              </a:cxn>
              <a:cxn ang="0">
                <a:pos x="1648" y="251"/>
              </a:cxn>
              <a:cxn ang="0">
                <a:pos x="1402" y="442"/>
              </a:cxn>
              <a:cxn ang="0">
                <a:pos x="1203" y="730"/>
              </a:cxn>
              <a:cxn ang="0">
                <a:pos x="1219" y="982"/>
              </a:cxn>
              <a:cxn ang="0">
                <a:pos x="1045" y="1230"/>
              </a:cxn>
              <a:cxn ang="0">
                <a:pos x="1048" y="1267"/>
              </a:cxn>
              <a:cxn ang="0">
                <a:pos x="1107" y="1321"/>
              </a:cxn>
              <a:cxn ang="0">
                <a:pos x="1113" y="1365"/>
              </a:cxn>
              <a:cxn ang="0">
                <a:pos x="1167" y="1431"/>
              </a:cxn>
              <a:cxn ang="0">
                <a:pos x="1265" y="1446"/>
              </a:cxn>
              <a:cxn ang="0">
                <a:pos x="1434" y="1416"/>
              </a:cxn>
              <a:cxn ang="0">
                <a:pos x="1604" y="1813"/>
              </a:cxn>
              <a:cxn ang="0">
                <a:pos x="1415" y="2038"/>
              </a:cxn>
              <a:cxn ang="0">
                <a:pos x="1276" y="2308"/>
              </a:cxn>
            </a:cxnLst>
            <a:rect l="0" t="0" r="r" b="b"/>
            <a:pathLst>
              <a:path w="1678" h="2576">
                <a:moveTo>
                  <a:pt x="1136" y="2576"/>
                </a:moveTo>
                <a:lnTo>
                  <a:pt x="962" y="2423"/>
                </a:lnTo>
                <a:lnTo>
                  <a:pt x="519" y="2304"/>
                </a:lnTo>
                <a:lnTo>
                  <a:pt x="354" y="2183"/>
                </a:lnTo>
                <a:lnTo>
                  <a:pt x="59" y="1957"/>
                </a:lnTo>
                <a:lnTo>
                  <a:pt x="0" y="1679"/>
                </a:lnTo>
                <a:lnTo>
                  <a:pt x="65" y="1541"/>
                </a:lnTo>
                <a:lnTo>
                  <a:pt x="126" y="1458"/>
                </a:lnTo>
                <a:lnTo>
                  <a:pt x="152" y="1396"/>
                </a:lnTo>
                <a:lnTo>
                  <a:pt x="291" y="1160"/>
                </a:lnTo>
                <a:lnTo>
                  <a:pt x="362" y="1011"/>
                </a:lnTo>
                <a:lnTo>
                  <a:pt x="374" y="967"/>
                </a:lnTo>
                <a:lnTo>
                  <a:pt x="369" y="933"/>
                </a:lnTo>
                <a:lnTo>
                  <a:pt x="356" y="923"/>
                </a:lnTo>
                <a:lnTo>
                  <a:pt x="310" y="965"/>
                </a:lnTo>
                <a:lnTo>
                  <a:pt x="303" y="960"/>
                </a:lnTo>
                <a:lnTo>
                  <a:pt x="323" y="790"/>
                </a:lnTo>
                <a:lnTo>
                  <a:pt x="378" y="661"/>
                </a:lnTo>
                <a:lnTo>
                  <a:pt x="361" y="652"/>
                </a:lnTo>
                <a:lnTo>
                  <a:pt x="327" y="735"/>
                </a:lnTo>
                <a:lnTo>
                  <a:pt x="314" y="744"/>
                </a:lnTo>
                <a:lnTo>
                  <a:pt x="318" y="759"/>
                </a:lnTo>
                <a:lnTo>
                  <a:pt x="275" y="781"/>
                </a:lnTo>
                <a:lnTo>
                  <a:pt x="268" y="797"/>
                </a:lnTo>
                <a:lnTo>
                  <a:pt x="236" y="786"/>
                </a:lnTo>
                <a:lnTo>
                  <a:pt x="202" y="720"/>
                </a:lnTo>
                <a:lnTo>
                  <a:pt x="179" y="695"/>
                </a:lnTo>
                <a:lnTo>
                  <a:pt x="234" y="598"/>
                </a:lnTo>
                <a:lnTo>
                  <a:pt x="233" y="569"/>
                </a:lnTo>
                <a:lnTo>
                  <a:pt x="217" y="556"/>
                </a:lnTo>
                <a:lnTo>
                  <a:pt x="251" y="494"/>
                </a:lnTo>
                <a:lnTo>
                  <a:pt x="270" y="479"/>
                </a:lnTo>
                <a:lnTo>
                  <a:pt x="247" y="433"/>
                </a:lnTo>
                <a:lnTo>
                  <a:pt x="236" y="438"/>
                </a:lnTo>
                <a:lnTo>
                  <a:pt x="185" y="393"/>
                </a:lnTo>
                <a:lnTo>
                  <a:pt x="167" y="340"/>
                </a:lnTo>
                <a:lnTo>
                  <a:pt x="106" y="244"/>
                </a:lnTo>
                <a:lnTo>
                  <a:pt x="174" y="165"/>
                </a:lnTo>
                <a:lnTo>
                  <a:pt x="180" y="174"/>
                </a:lnTo>
                <a:lnTo>
                  <a:pt x="260" y="114"/>
                </a:lnTo>
                <a:lnTo>
                  <a:pt x="276" y="110"/>
                </a:lnTo>
                <a:lnTo>
                  <a:pt x="281" y="116"/>
                </a:lnTo>
                <a:lnTo>
                  <a:pt x="300" y="108"/>
                </a:lnTo>
                <a:lnTo>
                  <a:pt x="300" y="96"/>
                </a:lnTo>
                <a:lnTo>
                  <a:pt x="350" y="70"/>
                </a:lnTo>
                <a:lnTo>
                  <a:pt x="416" y="12"/>
                </a:lnTo>
                <a:lnTo>
                  <a:pt x="908" y="195"/>
                </a:lnTo>
                <a:lnTo>
                  <a:pt x="1053" y="102"/>
                </a:lnTo>
                <a:lnTo>
                  <a:pt x="1252" y="0"/>
                </a:lnTo>
                <a:lnTo>
                  <a:pt x="1409" y="90"/>
                </a:lnTo>
                <a:lnTo>
                  <a:pt x="1553" y="65"/>
                </a:lnTo>
                <a:lnTo>
                  <a:pt x="1581" y="108"/>
                </a:lnTo>
                <a:lnTo>
                  <a:pt x="1666" y="52"/>
                </a:lnTo>
                <a:lnTo>
                  <a:pt x="1678" y="100"/>
                </a:lnTo>
                <a:lnTo>
                  <a:pt x="1609" y="142"/>
                </a:lnTo>
                <a:lnTo>
                  <a:pt x="1609" y="184"/>
                </a:lnTo>
                <a:lnTo>
                  <a:pt x="1588" y="200"/>
                </a:lnTo>
                <a:lnTo>
                  <a:pt x="1600" y="240"/>
                </a:lnTo>
                <a:lnTo>
                  <a:pt x="1661" y="219"/>
                </a:lnTo>
                <a:lnTo>
                  <a:pt x="1648" y="251"/>
                </a:lnTo>
                <a:lnTo>
                  <a:pt x="1463" y="419"/>
                </a:lnTo>
                <a:lnTo>
                  <a:pt x="1402" y="442"/>
                </a:lnTo>
                <a:lnTo>
                  <a:pt x="1275" y="606"/>
                </a:lnTo>
                <a:lnTo>
                  <a:pt x="1203" y="730"/>
                </a:lnTo>
                <a:lnTo>
                  <a:pt x="1276" y="923"/>
                </a:lnTo>
                <a:lnTo>
                  <a:pt x="1219" y="982"/>
                </a:lnTo>
                <a:lnTo>
                  <a:pt x="1060" y="1199"/>
                </a:lnTo>
                <a:lnTo>
                  <a:pt x="1045" y="1230"/>
                </a:lnTo>
                <a:lnTo>
                  <a:pt x="1057" y="1254"/>
                </a:lnTo>
                <a:lnTo>
                  <a:pt x="1048" y="1267"/>
                </a:lnTo>
                <a:lnTo>
                  <a:pt x="1060" y="1324"/>
                </a:lnTo>
                <a:lnTo>
                  <a:pt x="1107" y="1321"/>
                </a:lnTo>
                <a:lnTo>
                  <a:pt x="1121" y="1327"/>
                </a:lnTo>
                <a:lnTo>
                  <a:pt x="1113" y="1365"/>
                </a:lnTo>
                <a:lnTo>
                  <a:pt x="1152" y="1425"/>
                </a:lnTo>
                <a:lnTo>
                  <a:pt x="1167" y="1431"/>
                </a:lnTo>
                <a:lnTo>
                  <a:pt x="1211" y="1415"/>
                </a:lnTo>
                <a:lnTo>
                  <a:pt x="1265" y="1446"/>
                </a:lnTo>
                <a:lnTo>
                  <a:pt x="1293" y="1416"/>
                </a:lnTo>
                <a:lnTo>
                  <a:pt x="1434" y="1416"/>
                </a:lnTo>
                <a:lnTo>
                  <a:pt x="1461" y="1379"/>
                </a:lnTo>
                <a:lnTo>
                  <a:pt x="1604" y="1813"/>
                </a:lnTo>
                <a:lnTo>
                  <a:pt x="1542" y="1865"/>
                </a:lnTo>
                <a:lnTo>
                  <a:pt x="1415" y="2038"/>
                </a:lnTo>
                <a:lnTo>
                  <a:pt x="1307" y="2230"/>
                </a:lnTo>
                <a:lnTo>
                  <a:pt x="1276" y="2308"/>
                </a:lnTo>
                <a:lnTo>
                  <a:pt x="1136" y="2576"/>
                </a:lnTo>
                <a:close/>
              </a:path>
            </a:pathLst>
          </a:custGeom>
          <a:solidFill>
            <a:srgbClr val="000099"/>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49" name="Freeform 57"/>
          <p:cNvSpPr>
            <a:spLocks/>
          </p:cNvSpPr>
          <p:nvPr/>
        </p:nvSpPr>
        <p:spPr bwMode="auto">
          <a:xfrm>
            <a:off x="4019550" y="3470275"/>
            <a:ext cx="1085850" cy="965200"/>
          </a:xfrm>
          <a:custGeom>
            <a:avLst/>
            <a:gdLst/>
            <a:ahLst/>
            <a:cxnLst>
              <a:cxn ang="0">
                <a:pos x="1168" y="1823"/>
              </a:cxn>
              <a:cxn ang="0">
                <a:pos x="579" y="1809"/>
              </a:cxn>
              <a:cxn ang="0">
                <a:pos x="506" y="1802"/>
              </a:cxn>
              <a:cxn ang="0">
                <a:pos x="479" y="1789"/>
              </a:cxn>
              <a:cxn ang="0">
                <a:pos x="466" y="1743"/>
              </a:cxn>
              <a:cxn ang="0">
                <a:pos x="451" y="1702"/>
              </a:cxn>
              <a:cxn ang="0">
                <a:pos x="410" y="1681"/>
              </a:cxn>
              <a:cxn ang="0">
                <a:pos x="374" y="1658"/>
              </a:cxn>
              <a:cxn ang="0">
                <a:pos x="0" y="1652"/>
              </a:cxn>
              <a:cxn ang="0">
                <a:pos x="43" y="1584"/>
              </a:cxn>
              <a:cxn ang="0">
                <a:pos x="144" y="1421"/>
              </a:cxn>
              <a:cxn ang="0">
                <a:pos x="241" y="1236"/>
              </a:cxn>
              <a:cxn ang="0">
                <a:pos x="402" y="896"/>
              </a:cxn>
              <a:cxn ang="0">
                <a:pos x="569" y="494"/>
              </a:cxn>
              <a:cxn ang="0">
                <a:pos x="736" y="13"/>
              </a:cxn>
              <a:cxn ang="0">
                <a:pos x="763" y="28"/>
              </a:cxn>
              <a:cxn ang="0">
                <a:pos x="763" y="0"/>
              </a:cxn>
              <a:cxn ang="0">
                <a:pos x="2059" y="17"/>
              </a:cxn>
              <a:cxn ang="0">
                <a:pos x="1884" y="315"/>
              </a:cxn>
              <a:cxn ang="0">
                <a:pos x="1837" y="306"/>
              </a:cxn>
              <a:cxn ang="0">
                <a:pos x="1809" y="306"/>
              </a:cxn>
              <a:cxn ang="0">
                <a:pos x="1792" y="326"/>
              </a:cxn>
              <a:cxn ang="0">
                <a:pos x="1782" y="379"/>
              </a:cxn>
              <a:cxn ang="0">
                <a:pos x="1789" y="483"/>
              </a:cxn>
              <a:cxn ang="0">
                <a:pos x="1782" y="507"/>
              </a:cxn>
              <a:cxn ang="0">
                <a:pos x="1722" y="597"/>
              </a:cxn>
              <a:cxn ang="0">
                <a:pos x="1709" y="636"/>
              </a:cxn>
              <a:cxn ang="0">
                <a:pos x="1693" y="669"/>
              </a:cxn>
              <a:cxn ang="0">
                <a:pos x="1621" y="708"/>
              </a:cxn>
              <a:cxn ang="0">
                <a:pos x="1561" y="752"/>
              </a:cxn>
              <a:cxn ang="0">
                <a:pos x="1512" y="815"/>
              </a:cxn>
              <a:cxn ang="0">
                <a:pos x="1490" y="917"/>
              </a:cxn>
              <a:cxn ang="0">
                <a:pos x="1497" y="968"/>
              </a:cxn>
              <a:cxn ang="0">
                <a:pos x="1477" y="1007"/>
              </a:cxn>
              <a:cxn ang="0">
                <a:pos x="1451" y="1070"/>
              </a:cxn>
              <a:cxn ang="0">
                <a:pos x="1460" y="1112"/>
              </a:cxn>
              <a:cxn ang="0">
                <a:pos x="1435" y="1349"/>
              </a:cxn>
              <a:cxn ang="0">
                <a:pos x="1314" y="1414"/>
              </a:cxn>
              <a:cxn ang="0">
                <a:pos x="1265" y="1513"/>
              </a:cxn>
              <a:cxn ang="0">
                <a:pos x="1247" y="1565"/>
              </a:cxn>
              <a:cxn ang="0">
                <a:pos x="1229" y="1581"/>
              </a:cxn>
              <a:cxn ang="0">
                <a:pos x="1213" y="1600"/>
              </a:cxn>
              <a:cxn ang="0">
                <a:pos x="1211" y="1656"/>
              </a:cxn>
              <a:cxn ang="0">
                <a:pos x="1210" y="1687"/>
              </a:cxn>
              <a:cxn ang="0">
                <a:pos x="1188" y="1687"/>
              </a:cxn>
              <a:cxn ang="0">
                <a:pos x="1213" y="1762"/>
              </a:cxn>
              <a:cxn ang="0">
                <a:pos x="1168" y="1823"/>
              </a:cxn>
            </a:cxnLst>
            <a:rect l="0" t="0" r="r" b="b"/>
            <a:pathLst>
              <a:path w="2059" h="1823">
                <a:moveTo>
                  <a:pt x="1168" y="1823"/>
                </a:moveTo>
                <a:lnTo>
                  <a:pt x="579" y="1809"/>
                </a:lnTo>
                <a:lnTo>
                  <a:pt x="506" y="1802"/>
                </a:lnTo>
                <a:lnTo>
                  <a:pt x="479" y="1789"/>
                </a:lnTo>
                <a:lnTo>
                  <a:pt x="466" y="1743"/>
                </a:lnTo>
                <a:lnTo>
                  <a:pt x="451" y="1702"/>
                </a:lnTo>
                <a:lnTo>
                  <a:pt x="410" y="1681"/>
                </a:lnTo>
                <a:lnTo>
                  <a:pt x="374" y="1658"/>
                </a:lnTo>
                <a:lnTo>
                  <a:pt x="0" y="1652"/>
                </a:lnTo>
                <a:lnTo>
                  <a:pt x="43" y="1584"/>
                </a:lnTo>
                <a:lnTo>
                  <a:pt x="144" y="1421"/>
                </a:lnTo>
                <a:lnTo>
                  <a:pt x="241" y="1236"/>
                </a:lnTo>
                <a:lnTo>
                  <a:pt x="402" y="896"/>
                </a:lnTo>
                <a:lnTo>
                  <a:pt x="569" y="494"/>
                </a:lnTo>
                <a:lnTo>
                  <a:pt x="736" y="13"/>
                </a:lnTo>
                <a:lnTo>
                  <a:pt x="763" y="28"/>
                </a:lnTo>
                <a:lnTo>
                  <a:pt x="763" y="0"/>
                </a:lnTo>
                <a:lnTo>
                  <a:pt x="2059" y="17"/>
                </a:lnTo>
                <a:lnTo>
                  <a:pt x="1884" y="315"/>
                </a:lnTo>
                <a:lnTo>
                  <a:pt x="1837" y="306"/>
                </a:lnTo>
                <a:lnTo>
                  <a:pt x="1809" y="306"/>
                </a:lnTo>
                <a:lnTo>
                  <a:pt x="1792" y="326"/>
                </a:lnTo>
                <a:lnTo>
                  <a:pt x="1782" y="379"/>
                </a:lnTo>
                <a:lnTo>
                  <a:pt x="1789" y="483"/>
                </a:lnTo>
                <a:lnTo>
                  <a:pt x="1782" y="507"/>
                </a:lnTo>
                <a:lnTo>
                  <a:pt x="1722" y="597"/>
                </a:lnTo>
                <a:lnTo>
                  <a:pt x="1709" y="636"/>
                </a:lnTo>
                <a:lnTo>
                  <a:pt x="1693" y="669"/>
                </a:lnTo>
                <a:lnTo>
                  <a:pt x="1621" y="708"/>
                </a:lnTo>
                <a:lnTo>
                  <a:pt x="1561" y="752"/>
                </a:lnTo>
                <a:lnTo>
                  <a:pt x="1512" y="815"/>
                </a:lnTo>
                <a:lnTo>
                  <a:pt x="1490" y="917"/>
                </a:lnTo>
                <a:lnTo>
                  <a:pt x="1497" y="968"/>
                </a:lnTo>
                <a:lnTo>
                  <a:pt x="1477" y="1007"/>
                </a:lnTo>
                <a:lnTo>
                  <a:pt x="1451" y="1070"/>
                </a:lnTo>
                <a:lnTo>
                  <a:pt x="1460" y="1112"/>
                </a:lnTo>
                <a:lnTo>
                  <a:pt x="1435" y="1349"/>
                </a:lnTo>
                <a:lnTo>
                  <a:pt x="1314" y="1414"/>
                </a:lnTo>
                <a:lnTo>
                  <a:pt x="1265" y="1513"/>
                </a:lnTo>
                <a:lnTo>
                  <a:pt x="1247" y="1565"/>
                </a:lnTo>
                <a:lnTo>
                  <a:pt x="1229" y="1581"/>
                </a:lnTo>
                <a:lnTo>
                  <a:pt x="1213" y="1600"/>
                </a:lnTo>
                <a:lnTo>
                  <a:pt x="1211" y="1656"/>
                </a:lnTo>
                <a:lnTo>
                  <a:pt x="1210" y="1687"/>
                </a:lnTo>
                <a:lnTo>
                  <a:pt x="1188" y="1687"/>
                </a:lnTo>
                <a:lnTo>
                  <a:pt x="1213" y="1762"/>
                </a:lnTo>
                <a:lnTo>
                  <a:pt x="1168" y="1823"/>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0" name="Freeform 58"/>
          <p:cNvSpPr>
            <a:spLocks/>
          </p:cNvSpPr>
          <p:nvPr/>
        </p:nvSpPr>
        <p:spPr bwMode="auto">
          <a:xfrm>
            <a:off x="3409950" y="3089276"/>
            <a:ext cx="1011238" cy="1082675"/>
          </a:xfrm>
          <a:custGeom>
            <a:avLst/>
            <a:gdLst/>
            <a:ahLst/>
            <a:cxnLst>
              <a:cxn ang="0">
                <a:pos x="22" y="1441"/>
              </a:cxn>
              <a:cxn ang="0">
                <a:pos x="6" y="1504"/>
              </a:cxn>
              <a:cxn ang="0">
                <a:pos x="12" y="1599"/>
              </a:cxn>
              <a:cxn ang="0">
                <a:pos x="58" y="1599"/>
              </a:cxn>
              <a:cxn ang="0">
                <a:pos x="110" y="1629"/>
              </a:cxn>
              <a:cxn ang="0">
                <a:pos x="158" y="1678"/>
              </a:cxn>
              <a:cxn ang="0">
                <a:pos x="211" y="1720"/>
              </a:cxn>
              <a:cxn ang="0">
                <a:pos x="261" y="1648"/>
              </a:cxn>
              <a:cxn ang="0">
                <a:pos x="287" y="1637"/>
              </a:cxn>
              <a:cxn ang="0">
                <a:pos x="275" y="1697"/>
              </a:cxn>
              <a:cxn ang="0">
                <a:pos x="322" y="1711"/>
              </a:cxn>
              <a:cxn ang="0">
                <a:pos x="339" y="1664"/>
              </a:cxn>
              <a:cxn ang="0">
                <a:pos x="362" y="1689"/>
              </a:cxn>
              <a:cxn ang="0">
                <a:pos x="383" y="1726"/>
              </a:cxn>
              <a:cxn ang="0">
                <a:pos x="428" y="1701"/>
              </a:cxn>
              <a:cxn ang="0">
                <a:pos x="456" y="1723"/>
              </a:cxn>
              <a:cxn ang="0">
                <a:pos x="448" y="1776"/>
              </a:cxn>
              <a:cxn ang="0">
                <a:pos x="487" y="1786"/>
              </a:cxn>
              <a:cxn ang="0">
                <a:pos x="524" y="1802"/>
              </a:cxn>
              <a:cxn ang="0">
                <a:pos x="526" y="1842"/>
              </a:cxn>
              <a:cxn ang="0">
                <a:pos x="563" y="1859"/>
              </a:cxn>
              <a:cxn ang="0">
                <a:pos x="595" y="1820"/>
              </a:cxn>
              <a:cxn ang="0">
                <a:pos x="678" y="1836"/>
              </a:cxn>
              <a:cxn ang="0">
                <a:pos x="848" y="1892"/>
              </a:cxn>
              <a:cxn ang="0">
                <a:pos x="875" y="1913"/>
              </a:cxn>
              <a:cxn ang="0">
                <a:pos x="894" y="1946"/>
              </a:cxn>
              <a:cxn ang="0">
                <a:pos x="973" y="1959"/>
              </a:cxn>
              <a:cxn ang="0">
                <a:pos x="963" y="1979"/>
              </a:cxn>
              <a:cxn ang="0">
                <a:pos x="953" y="2033"/>
              </a:cxn>
              <a:cxn ang="0">
                <a:pos x="1029" y="2040"/>
              </a:cxn>
              <a:cxn ang="0">
                <a:pos x="1085" y="1988"/>
              </a:cxn>
              <a:cxn ang="0">
                <a:pos x="1167" y="1993"/>
              </a:cxn>
              <a:cxn ang="0">
                <a:pos x="1237" y="1920"/>
              </a:cxn>
              <a:cxn ang="0">
                <a:pos x="1232" y="1894"/>
              </a:cxn>
              <a:cxn ang="0">
                <a:pos x="1302" y="1880"/>
              </a:cxn>
              <a:cxn ang="0">
                <a:pos x="1386" y="1959"/>
              </a:cxn>
              <a:cxn ang="0">
                <a:pos x="1714" y="1217"/>
              </a:cxn>
              <a:cxn ang="0">
                <a:pos x="1910" y="751"/>
              </a:cxn>
              <a:cxn ang="0">
                <a:pos x="1909" y="710"/>
              </a:cxn>
              <a:cxn ang="0">
                <a:pos x="1901" y="39"/>
              </a:cxn>
              <a:cxn ang="0">
                <a:pos x="718" y="512"/>
              </a:cxn>
            </a:cxnLst>
            <a:rect l="0" t="0" r="r" b="b"/>
            <a:pathLst>
              <a:path w="1910" h="2049">
                <a:moveTo>
                  <a:pt x="24" y="1430"/>
                </a:moveTo>
                <a:lnTo>
                  <a:pt x="22" y="1441"/>
                </a:lnTo>
                <a:lnTo>
                  <a:pt x="0" y="1466"/>
                </a:lnTo>
                <a:lnTo>
                  <a:pt x="6" y="1504"/>
                </a:lnTo>
                <a:lnTo>
                  <a:pt x="8" y="1560"/>
                </a:lnTo>
                <a:lnTo>
                  <a:pt x="12" y="1599"/>
                </a:lnTo>
                <a:lnTo>
                  <a:pt x="29" y="1606"/>
                </a:lnTo>
                <a:lnTo>
                  <a:pt x="58" y="1599"/>
                </a:lnTo>
                <a:lnTo>
                  <a:pt x="82" y="1599"/>
                </a:lnTo>
                <a:lnTo>
                  <a:pt x="110" y="1629"/>
                </a:lnTo>
                <a:lnTo>
                  <a:pt x="118" y="1648"/>
                </a:lnTo>
                <a:lnTo>
                  <a:pt x="158" y="1678"/>
                </a:lnTo>
                <a:lnTo>
                  <a:pt x="184" y="1709"/>
                </a:lnTo>
                <a:lnTo>
                  <a:pt x="211" y="1720"/>
                </a:lnTo>
                <a:lnTo>
                  <a:pt x="242" y="1707"/>
                </a:lnTo>
                <a:lnTo>
                  <a:pt x="261" y="1648"/>
                </a:lnTo>
                <a:lnTo>
                  <a:pt x="270" y="1631"/>
                </a:lnTo>
                <a:lnTo>
                  <a:pt x="287" y="1637"/>
                </a:lnTo>
                <a:lnTo>
                  <a:pt x="290" y="1651"/>
                </a:lnTo>
                <a:lnTo>
                  <a:pt x="275" y="1697"/>
                </a:lnTo>
                <a:lnTo>
                  <a:pt x="284" y="1724"/>
                </a:lnTo>
                <a:lnTo>
                  <a:pt x="322" y="1711"/>
                </a:lnTo>
                <a:lnTo>
                  <a:pt x="325" y="1677"/>
                </a:lnTo>
                <a:lnTo>
                  <a:pt x="339" y="1664"/>
                </a:lnTo>
                <a:lnTo>
                  <a:pt x="358" y="1673"/>
                </a:lnTo>
                <a:lnTo>
                  <a:pt x="362" y="1689"/>
                </a:lnTo>
                <a:lnTo>
                  <a:pt x="367" y="1726"/>
                </a:lnTo>
                <a:lnTo>
                  <a:pt x="383" y="1726"/>
                </a:lnTo>
                <a:lnTo>
                  <a:pt x="395" y="1712"/>
                </a:lnTo>
                <a:lnTo>
                  <a:pt x="428" y="1701"/>
                </a:lnTo>
                <a:lnTo>
                  <a:pt x="448" y="1704"/>
                </a:lnTo>
                <a:lnTo>
                  <a:pt x="456" y="1723"/>
                </a:lnTo>
                <a:lnTo>
                  <a:pt x="447" y="1743"/>
                </a:lnTo>
                <a:lnTo>
                  <a:pt x="448" y="1776"/>
                </a:lnTo>
                <a:lnTo>
                  <a:pt x="464" y="1784"/>
                </a:lnTo>
                <a:lnTo>
                  <a:pt x="487" y="1786"/>
                </a:lnTo>
                <a:lnTo>
                  <a:pt x="511" y="1791"/>
                </a:lnTo>
                <a:lnTo>
                  <a:pt x="524" y="1802"/>
                </a:lnTo>
                <a:lnTo>
                  <a:pt x="530" y="1820"/>
                </a:lnTo>
                <a:lnTo>
                  <a:pt x="526" y="1842"/>
                </a:lnTo>
                <a:lnTo>
                  <a:pt x="538" y="1862"/>
                </a:lnTo>
                <a:lnTo>
                  <a:pt x="563" y="1859"/>
                </a:lnTo>
                <a:lnTo>
                  <a:pt x="581" y="1834"/>
                </a:lnTo>
                <a:lnTo>
                  <a:pt x="595" y="1820"/>
                </a:lnTo>
                <a:lnTo>
                  <a:pt x="630" y="1817"/>
                </a:lnTo>
                <a:lnTo>
                  <a:pt x="678" y="1836"/>
                </a:lnTo>
                <a:lnTo>
                  <a:pt x="737" y="1892"/>
                </a:lnTo>
                <a:lnTo>
                  <a:pt x="848" y="1892"/>
                </a:lnTo>
                <a:lnTo>
                  <a:pt x="868" y="1898"/>
                </a:lnTo>
                <a:lnTo>
                  <a:pt x="875" y="1913"/>
                </a:lnTo>
                <a:lnTo>
                  <a:pt x="875" y="1929"/>
                </a:lnTo>
                <a:lnTo>
                  <a:pt x="894" y="1946"/>
                </a:lnTo>
                <a:lnTo>
                  <a:pt x="949" y="1950"/>
                </a:lnTo>
                <a:lnTo>
                  <a:pt x="973" y="1959"/>
                </a:lnTo>
                <a:lnTo>
                  <a:pt x="983" y="1971"/>
                </a:lnTo>
                <a:lnTo>
                  <a:pt x="963" y="1979"/>
                </a:lnTo>
                <a:lnTo>
                  <a:pt x="944" y="2002"/>
                </a:lnTo>
                <a:lnTo>
                  <a:pt x="953" y="2033"/>
                </a:lnTo>
                <a:lnTo>
                  <a:pt x="995" y="2049"/>
                </a:lnTo>
                <a:lnTo>
                  <a:pt x="1029" y="2040"/>
                </a:lnTo>
                <a:lnTo>
                  <a:pt x="1061" y="1994"/>
                </a:lnTo>
                <a:lnTo>
                  <a:pt x="1085" y="1988"/>
                </a:lnTo>
                <a:lnTo>
                  <a:pt x="1120" y="2016"/>
                </a:lnTo>
                <a:lnTo>
                  <a:pt x="1167" y="1993"/>
                </a:lnTo>
                <a:lnTo>
                  <a:pt x="1220" y="1946"/>
                </a:lnTo>
                <a:lnTo>
                  <a:pt x="1237" y="1920"/>
                </a:lnTo>
                <a:lnTo>
                  <a:pt x="1237" y="1913"/>
                </a:lnTo>
                <a:lnTo>
                  <a:pt x="1232" y="1894"/>
                </a:lnTo>
                <a:lnTo>
                  <a:pt x="1240" y="1879"/>
                </a:lnTo>
                <a:lnTo>
                  <a:pt x="1302" y="1880"/>
                </a:lnTo>
                <a:lnTo>
                  <a:pt x="1354" y="1907"/>
                </a:lnTo>
                <a:lnTo>
                  <a:pt x="1386" y="1959"/>
                </a:lnTo>
                <a:lnTo>
                  <a:pt x="1549" y="1621"/>
                </a:lnTo>
                <a:lnTo>
                  <a:pt x="1714" y="1217"/>
                </a:lnTo>
                <a:lnTo>
                  <a:pt x="1881" y="737"/>
                </a:lnTo>
                <a:lnTo>
                  <a:pt x="1910" y="751"/>
                </a:lnTo>
                <a:lnTo>
                  <a:pt x="1910" y="724"/>
                </a:lnTo>
                <a:lnTo>
                  <a:pt x="1909" y="710"/>
                </a:lnTo>
                <a:lnTo>
                  <a:pt x="1889" y="704"/>
                </a:lnTo>
                <a:lnTo>
                  <a:pt x="1901" y="39"/>
                </a:lnTo>
                <a:lnTo>
                  <a:pt x="725" y="0"/>
                </a:lnTo>
                <a:lnTo>
                  <a:pt x="718" y="512"/>
                </a:lnTo>
                <a:lnTo>
                  <a:pt x="24" y="1430"/>
                </a:lnTo>
                <a:close/>
              </a:path>
            </a:pathLst>
          </a:custGeom>
          <a:solidFill>
            <a:schemeClr val="hlink"/>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1" name="Freeform 59"/>
          <p:cNvSpPr>
            <a:spLocks/>
          </p:cNvSpPr>
          <p:nvPr/>
        </p:nvSpPr>
        <p:spPr bwMode="auto">
          <a:xfrm>
            <a:off x="3060700" y="2557463"/>
            <a:ext cx="749300" cy="1295400"/>
          </a:xfrm>
          <a:custGeom>
            <a:avLst/>
            <a:gdLst/>
            <a:ahLst/>
            <a:cxnLst>
              <a:cxn ang="0">
                <a:pos x="460" y="506"/>
              </a:cxn>
              <a:cxn ang="0">
                <a:pos x="471" y="162"/>
              </a:cxn>
              <a:cxn ang="0">
                <a:pos x="467" y="160"/>
              </a:cxn>
              <a:cxn ang="0">
                <a:pos x="440" y="180"/>
              </a:cxn>
              <a:cxn ang="0">
                <a:pos x="398" y="209"/>
              </a:cxn>
              <a:cxn ang="0">
                <a:pos x="377" y="209"/>
              </a:cxn>
              <a:cxn ang="0">
                <a:pos x="350" y="222"/>
              </a:cxn>
              <a:cxn ang="0">
                <a:pos x="326" y="218"/>
              </a:cxn>
              <a:cxn ang="0">
                <a:pos x="317" y="241"/>
              </a:cxn>
              <a:cxn ang="0">
                <a:pos x="311" y="261"/>
              </a:cxn>
              <a:cxn ang="0">
                <a:pos x="307" y="249"/>
              </a:cxn>
              <a:cxn ang="0">
                <a:pos x="304" y="236"/>
              </a:cxn>
              <a:cxn ang="0">
                <a:pos x="308" y="227"/>
              </a:cxn>
              <a:cxn ang="0">
                <a:pos x="278" y="220"/>
              </a:cxn>
              <a:cxn ang="0">
                <a:pos x="274" y="210"/>
              </a:cxn>
              <a:cxn ang="0">
                <a:pos x="268" y="218"/>
              </a:cxn>
              <a:cxn ang="0">
                <a:pos x="251" y="239"/>
              </a:cxn>
              <a:cxn ang="0">
                <a:pos x="233" y="238"/>
              </a:cxn>
              <a:cxn ang="0">
                <a:pos x="236" y="230"/>
              </a:cxn>
              <a:cxn ang="0">
                <a:pos x="211" y="226"/>
              </a:cxn>
              <a:cxn ang="0">
                <a:pos x="199" y="240"/>
              </a:cxn>
              <a:cxn ang="0">
                <a:pos x="173" y="244"/>
              </a:cxn>
              <a:cxn ang="0">
                <a:pos x="128" y="235"/>
              </a:cxn>
              <a:cxn ang="0">
                <a:pos x="106" y="251"/>
              </a:cxn>
              <a:cxn ang="0">
                <a:pos x="78" y="244"/>
              </a:cxn>
              <a:cxn ang="0">
                <a:pos x="95" y="228"/>
              </a:cxn>
              <a:cxn ang="0">
                <a:pos x="115" y="218"/>
              </a:cxn>
              <a:cxn ang="0">
                <a:pos x="91" y="206"/>
              </a:cxn>
              <a:cxn ang="0">
                <a:pos x="99" y="173"/>
              </a:cxn>
              <a:cxn ang="0">
                <a:pos x="75" y="171"/>
              </a:cxn>
              <a:cxn ang="0">
                <a:pos x="37" y="146"/>
              </a:cxn>
              <a:cxn ang="0">
                <a:pos x="45" y="124"/>
              </a:cxn>
              <a:cxn ang="0">
                <a:pos x="29" y="44"/>
              </a:cxn>
              <a:cxn ang="0">
                <a:pos x="26" y="11"/>
              </a:cxn>
              <a:cxn ang="0">
                <a:pos x="0" y="632"/>
              </a:cxn>
              <a:cxn ang="0">
                <a:pos x="20" y="621"/>
              </a:cxn>
              <a:cxn ang="0">
                <a:pos x="54" y="641"/>
              </a:cxn>
              <a:cxn ang="0">
                <a:pos x="75" y="667"/>
              </a:cxn>
              <a:cxn ang="0">
                <a:pos x="86" y="688"/>
              </a:cxn>
              <a:cxn ang="0">
                <a:pos x="103" y="676"/>
              </a:cxn>
              <a:cxn ang="0">
                <a:pos x="100" y="697"/>
              </a:cxn>
              <a:cxn ang="0">
                <a:pos x="116" y="714"/>
              </a:cxn>
              <a:cxn ang="0">
                <a:pos x="128" y="722"/>
              </a:cxn>
              <a:cxn ang="0">
                <a:pos x="116" y="744"/>
              </a:cxn>
              <a:cxn ang="0">
                <a:pos x="131" y="774"/>
              </a:cxn>
              <a:cxn ang="0">
                <a:pos x="173" y="796"/>
              </a:cxn>
              <a:cxn ang="0">
                <a:pos x="189" y="816"/>
              </a:cxn>
              <a:cxn ang="0">
                <a:pos x="197" y="801"/>
              </a:cxn>
              <a:cxn ang="0">
                <a:pos x="208" y="808"/>
              </a:cxn>
              <a:cxn ang="0">
                <a:pos x="229" y="812"/>
              </a:cxn>
            </a:cxnLst>
            <a:rect l="0" t="0" r="r" b="b"/>
            <a:pathLst>
              <a:path w="471" h="816">
                <a:moveTo>
                  <a:pt x="229" y="812"/>
                </a:moveTo>
                <a:lnTo>
                  <a:pt x="460" y="506"/>
                </a:lnTo>
                <a:lnTo>
                  <a:pt x="463" y="335"/>
                </a:lnTo>
                <a:lnTo>
                  <a:pt x="471" y="162"/>
                </a:lnTo>
                <a:lnTo>
                  <a:pt x="467" y="162"/>
                </a:lnTo>
                <a:lnTo>
                  <a:pt x="467" y="160"/>
                </a:lnTo>
                <a:lnTo>
                  <a:pt x="449" y="169"/>
                </a:lnTo>
                <a:lnTo>
                  <a:pt x="440" y="180"/>
                </a:lnTo>
                <a:lnTo>
                  <a:pt x="423" y="186"/>
                </a:lnTo>
                <a:lnTo>
                  <a:pt x="398" y="209"/>
                </a:lnTo>
                <a:lnTo>
                  <a:pt x="386" y="207"/>
                </a:lnTo>
                <a:lnTo>
                  <a:pt x="377" y="209"/>
                </a:lnTo>
                <a:lnTo>
                  <a:pt x="365" y="217"/>
                </a:lnTo>
                <a:lnTo>
                  <a:pt x="350" y="222"/>
                </a:lnTo>
                <a:lnTo>
                  <a:pt x="334" y="220"/>
                </a:lnTo>
                <a:lnTo>
                  <a:pt x="326" y="218"/>
                </a:lnTo>
                <a:lnTo>
                  <a:pt x="321" y="222"/>
                </a:lnTo>
                <a:lnTo>
                  <a:pt x="317" y="241"/>
                </a:lnTo>
                <a:lnTo>
                  <a:pt x="316" y="256"/>
                </a:lnTo>
                <a:lnTo>
                  <a:pt x="311" y="261"/>
                </a:lnTo>
                <a:lnTo>
                  <a:pt x="308" y="255"/>
                </a:lnTo>
                <a:lnTo>
                  <a:pt x="307" y="249"/>
                </a:lnTo>
                <a:lnTo>
                  <a:pt x="309" y="240"/>
                </a:lnTo>
                <a:lnTo>
                  <a:pt x="304" y="236"/>
                </a:lnTo>
                <a:lnTo>
                  <a:pt x="307" y="232"/>
                </a:lnTo>
                <a:lnTo>
                  <a:pt x="308" y="227"/>
                </a:lnTo>
                <a:lnTo>
                  <a:pt x="287" y="227"/>
                </a:lnTo>
                <a:lnTo>
                  <a:pt x="278" y="220"/>
                </a:lnTo>
                <a:lnTo>
                  <a:pt x="277" y="212"/>
                </a:lnTo>
                <a:lnTo>
                  <a:pt x="274" y="210"/>
                </a:lnTo>
                <a:lnTo>
                  <a:pt x="270" y="212"/>
                </a:lnTo>
                <a:lnTo>
                  <a:pt x="268" y="218"/>
                </a:lnTo>
                <a:lnTo>
                  <a:pt x="263" y="235"/>
                </a:lnTo>
                <a:lnTo>
                  <a:pt x="251" y="239"/>
                </a:lnTo>
                <a:lnTo>
                  <a:pt x="239" y="241"/>
                </a:lnTo>
                <a:lnTo>
                  <a:pt x="233" y="238"/>
                </a:lnTo>
                <a:lnTo>
                  <a:pt x="236" y="233"/>
                </a:lnTo>
                <a:lnTo>
                  <a:pt x="236" y="230"/>
                </a:lnTo>
                <a:lnTo>
                  <a:pt x="224" y="226"/>
                </a:lnTo>
                <a:lnTo>
                  <a:pt x="211" y="226"/>
                </a:lnTo>
                <a:lnTo>
                  <a:pt x="202" y="229"/>
                </a:lnTo>
                <a:lnTo>
                  <a:pt x="199" y="240"/>
                </a:lnTo>
                <a:lnTo>
                  <a:pt x="192" y="246"/>
                </a:lnTo>
                <a:lnTo>
                  <a:pt x="173" y="244"/>
                </a:lnTo>
                <a:lnTo>
                  <a:pt x="150" y="238"/>
                </a:lnTo>
                <a:lnTo>
                  <a:pt x="128" y="235"/>
                </a:lnTo>
                <a:lnTo>
                  <a:pt x="116" y="239"/>
                </a:lnTo>
                <a:lnTo>
                  <a:pt x="106" y="251"/>
                </a:lnTo>
                <a:lnTo>
                  <a:pt x="94" y="252"/>
                </a:lnTo>
                <a:lnTo>
                  <a:pt x="78" y="244"/>
                </a:lnTo>
                <a:lnTo>
                  <a:pt x="78" y="234"/>
                </a:lnTo>
                <a:lnTo>
                  <a:pt x="95" y="228"/>
                </a:lnTo>
                <a:lnTo>
                  <a:pt x="114" y="228"/>
                </a:lnTo>
                <a:lnTo>
                  <a:pt x="115" y="218"/>
                </a:lnTo>
                <a:lnTo>
                  <a:pt x="103" y="209"/>
                </a:lnTo>
                <a:lnTo>
                  <a:pt x="91" y="206"/>
                </a:lnTo>
                <a:lnTo>
                  <a:pt x="100" y="177"/>
                </a:lnTo>
                <a:lnTo>
                  <a:pt x="99" y="173"/>
                </a:lnTo>
                <a:lnTo>
                  <a:pt x="94" y="172"/>
                </a:lnTo>
                <a:lnTo>
                  <a:pt x="75" y="171"/>
                </a:lnTo>
                <a:lnTo>
                  <a:pt x="40" y="154"/>
                </a:lnTo>
                <a:lnTo>
                  <a:pt x="37" y="146"/>
                </a:lnTo>
                <a:lnTo>
                  <a:pt x="43" y="138"/>
                </a:lnTo>
                <a:lnTo>
                  <a:pt x="45" y="124"/>
                </a:lnTo>
                <a:lnTo>
                  <a:pt x="28" y="105"/>
                </a:lnTo>
                <a:lnTo>
                  <a:pt x="29" y="44"/>
                </a:lnTo>
                <a:lnTo>
                  <a:pt x="23" y="32"/>
                </a:lnTo>
                <a:lnTo>
                  <a:pt x="26" y="11"/>
                </a:lnTo>
                <a:lnTo>
                  <a:pt x="14" y="0"/>
                </a:lnTo>
                <a:lnTo>
                  <a:pt x="0" y="632"/>
                </a:lnTo>
                <a:lnTo>
                  <a:pt x="13" y="628"/>
                </a:lnTo>
                <a:lnTo>
                  <a:pt x="20" y="621"/>
                </a:lnTo>
                <a:lnTo>
                  <a:pt x="29" y="622"/>
                </a:lnTo>
                <a:lnTo>
                  <a:pt x="54" y="641"/>
                </a:lnTo>
                <a:lnTo>
                  <a:pt x="61" y="657"/>
                </a:lnTo>
                <a:lnTo>
                  <a:pt x="75" y="667"/>
                </a:lnTo>
                <a:lnTo>
                  <a:pt x="78" y="685"/>
                </a:lnTo>
                <a:lnTo>
                  <a:pt x="86" y="688"/>
                </a:lnTo>
                <a:lnTo>
                  <a:pt x="95" y="679"/>
                </a:lnTo>
                <a:lnTo>
                  <a:pt x="103" y="676"/>
                </a:lnTo>
                <a:lnTo>
                  <a:pt x="105" y="682"/>
                </a:lnTo>
                <a:lnTo>
                  <a:pt x="100" y="697"/>
                </a:lnTo>
                <a:lnTo>
                  <a:pt x="106" y="715"/>
                </a:lnTo>
                <a:lnTo>
                  <a:pt x="116" y="714"/>
                </a:lnTo>
                <a:lnTo>
                  <a:pt x="126" y="715"/>
                </a:lnTo>
                <a:lnTo>
                  <a:pt x="128" y="722"/>
                </a:lnTo>
                <a:lnTo>
                  <a:pt x="119" y="730"/>
                </a:lnTo>
                <a:lnTo>
                  <a:pt x="116" y="744"/>
                </a:lnTo>
                <a:lnTo>
                  <a:pt x="120" y="755"/>
                </a:lnTo>
                <a:lnTo>
                  <a:pt x="131" y="774"/>
                </a:lnTo>
                <a:lnTo>
                  <a:pt x="162" y="794"/>
                </a:lnTo>
                <a:lnTo>
                  <a:pt x="173" y="796"/>
                </a:lnTo>
                <a:lnTo>
                  <a:pt x="181" y="811"/>
                </a:lnTo>
                <a:lnTo>
                  <a:pt x="189" y="816"/>
                </a:lnTo>
                <a:lnTo>
                  <a:pt x="195" y="808"/>
                </a:lnTo>
                <a:lnTo>
                  <a:pt x="197" y="801"/>
                </a:lnTo>
                <a:lnTo>
                  <a:pt x="202" y="802"/>
                </a:lnTo>
                <a:lnTo>
                  <a:pt x="208" y="808"/>
                </a:lnTo>
                <a:lnTo>
                  <a:pt x="220" y="806"/>
                </a:lnTo>
                <a:lnTo>
                  <a:pt x="229" y="812"/>
                </a:lnTo>
                <a:close/>
              </a:path>
            </a:pathLst>
          </a:custGeom>
          <a:solidFill>
            <a:schemeClr val="hlink"/>
          </a:solidFill>
          <a:ln w="9525">
            <a:solidFill>
              <a:schemeClr val="tx1"/>
            </a:solid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2" name="Freeform 60"/>
          <p:cNvSpPr>
            <a:spLocks/>
          </p:cNvSpPr>
          <p:nvPr/>
        </p:nvSpPr>
        <p:spPr bwMode="auto">
          <a:xfrm>
            <a:off x="1822450" y="2619375"/>
            <a:ext cx="647700" cy="560388"/>
          </a:xfrm>
          <a:custGeom>
            <a:avLst/>
            <a:gdLst/>
            <a:ahLst/>
            <a:cxnLst>
              <a:cxn ang="0">
                <a:pos x="0" y="345"/>
              </a:cxn>
              <a:cxn ang="0">
                <a:pos x="343" y="353"/>
              </a:cxn>
              <a:cxn ang="0">
                <a:pos x="341" y="167"/>
              </a:cxn>
              <a:cxn ang="0">
                <a:pos x="409" y="80"/>
              </a:cxn>
              <a:cxn ang="0">
                <a:pos x="363" y="25"/>
              </a:cxn>
              <a:cxn ang="0">
                <a:pos x="256" y="16"/>
              </a:cxn>
              <a:cxn ang="0">
                <a:pos x="257" y="3"/>
              </a:cxn>
              <a:cxn ang="0">
                <a:pos x="7" y="0"/>
              </a:cxn>
              <a:cxn ang="0">
                <a:pos x="0" y="345"/>
              </a:cxn>
            </a:cxnLst>
            <a:rect l="0" t="0" r="r" b="b"/>
            <a:pathLst>
              <a:path w="409" h="353">
                <a:moveTo>
                  <a:pt x="0" y="345"/>
                </a:moveTo>
                <a:lnTo>
                  <a:pt x="343" y="353"/>
                </a:lnTo>
                <a:lnTo>
                  <a:pt x="341" y="167"/>
                </a:lnTo>
                <a:lnTo>
                  <a:pt x="409" y="80"/>
                </a:lnTo>
                <a:lnTo>
                  <a:pt x="363" y="25"/>
                </a:lnTo>
                <a:lnTo>
                  <a:pt x="256" y="16"/>
                </a:lnTo>
                <a:lnTo>
                  <a:pt x="257" y="3"/>
                </a:lnTo>
                <a:lnTo>
                  <a:pt x="7" y="0"/>
                </a:lnTo>
                <a:lnTo>
                  <a:pt x="0" y="345"/>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3" name="Freeform 61"/>
          <p:cNvSpPr>
            <a:spLocks/>
          </p:cNvSpPr>
          <p:nvPr/>
        </p:nvSpPr>
        <p:spPr bwMode="auto">
          <a:xfrm>
            <a:off x="1797050" y="3170238"/>
            <a:ext cx="577850" cy="749300"/>
          </a:xfrm>
          <a:custGeom>
            <a:avLst/>
            <a:gdLst/>
            <a:ahLst/>
            <a:cxnLst>
              <a:cxn ang="0">
                <a:pos x="153" y="472"/>
              </a:cxn>
              <a:cxn ang="0">
                <a:pos x="327" y="314"/>
              </a:cxn>
              <a:cxn ang="0">
                <a:pos x="334" y="312"/>
              </a:cxn>
              <a:cxn ang="0">
                <a:pos x="348" y="314"/>
              </a:cxn>
              <a:cxn ang="0">
                <a:pos x="358" y="312"/>
              </a:cxn>
              <a:cxn ang="0">
                <a:pos x="364" y="306"/>
              </a:cxn>
              <a:cxn ang="0">
                <a:pos x="363" y="232"/>
              </a:cxn>
              <a:cxn ang="0">
                <a:pos x="358" y="6"/>
              </a:cxn>
              <a:cxn ang="0">
                <a:pos x="16" y="0"/>
              </a:cxn>
              <a:cxn ang="0">
                <a:pos x="0" y="466"/>
              </a:cxn>
              <a:cxn ang="0">
                <a:pos x="153" y="472"/>
              </a:cxn>
            </a:cxnLst>
            <a:rect l="0" t="0" r="r" b="b"/>
            <a:pathLst>
              <a:path w="364" h="472">
                <a:moveTo>
                  <a:pt x="153" y="472"/>
                </a:moveTo>
                <a:lnTo>
                  <a:pt x="327" y="314"/>
                </a:lnTo>
                <a:lnTo>
                  <a:pt x="334" y="312"/>
                </a:lnTo>
                <a:lnTo>
                  <a:pt x="348" y="314"/>
                </a:lnTo>
                <a:lnTo>
                  <a:pt x="358" y="312"/>
                </a:lnTo>
                <a:lnTo>
                  <a:pt x="364" y="306"/>
                </a:lnTo>
                <a:lnTo>
                  <a:pt x="363" y="232"/>
                </a:lnTo>
                <a:lnTo>
                  <a:pt x="358" y="6"/>
                </a:lnTo>
                <a:lnTo>
                  <a:pt x="16" y="0"/>
                </a:lnTo>
                <a:lnTo>
                  <a:pt x="0" y="466"/>
                </a:lnTo>
                <a:lnTo>
                  <a:pt x="153" y="472"/>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4" name="Freeform 62"/>
          <p:cNvSpPr>
            <a:spLocks/>
          </p:cNvSpPr>
          <p:nvPr/>
        </p:nvSpPr>
        <p:spPr bwMode="auto">
          <a:xfrm>
            <a:off x="2366963" y="2544764"/>
            <a:ext cx="723900" cy="1017587"/>
          </a:xfrm>
          <a:custGeom>
            <a:avLst/>
            <a:gdLst/>
            <a:ahLst/>
            <a:cxnLst>
              <a:cxn ang="0">
                <a:pos x="10" y="1877"/>
              </a:cxn>
              <a:cxn ang="0">
                <a:pos x="1322" y="1921"/>
              </a:cxn>
              <a:cxn ang="0">
                <a:pos x="1371" y="27"/>
              </a:cxn>
              <a:cxn ang="0">
                <a:pos x="1363" y="19"/>
              </a:cxn>
              <a:cxn ang="0">
                <a:pos x="487" y="0"/>
              </a:cxn>
              <a:cxn ang="0">
                <a:pos x="201" y="375"/>
              </a:cxn>
              <a:cxn ang="0">
                <a:pos x="0" y="635"/>
              </a:cxn>
              <a:cxn ang="0">
                <a:pos x="4" y="1184"/>
              </a:cxn>
              <a:cxn ang="0">
                <a:pos x="10" y="1877"/>
              </a:cxn>
            </a:cxnLst>
            <a:rect l="0" t="0" r="r" b="b"/>
            <a:pathLst>
              <a:path w="1371" h="1921">
                <a:moveTo>
                  <a:pt x="10" y="1877"/>
                </a:moveTo>
                <a:lnTo>
                  <a:pt x="1322" y="1921"/>
                </a:lnTo>
                <a:lnTo>
                  <a:pt x="1371" y="27"/>
                </a:lnTo>
                <a:lnTo>
                  <a:pt x="1363" y="19"/>
                </a:lnTo>
                <a:lnTo>
                  <a:pt x="487" y="0"/>
                </a:lnTo>
                <a:lnTo>
                  <a:pt x="201" y="375"/>
                </a:lnTo>
                <a:lnTo>
                  <a:pt x="0" y="635"/>
                </a:lnTo>
                <a:lnTo>
                  <a:pt x="4" y="1184"/>
                </a:lnTo>
                <a:lnTo>
                  <a:pt x="10" y="1877"/>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5" name="Freeform 63"/>
          <p:cNvSpPr>
            <a:spLocks/>
          </p:cNvSpPr>
          <p:nvPr/>
        </p:nvSpPr>
        <p:spPr bwMode="auto">
          <a:xfrm>
            <a:off x="1835151" y="1890713"/>
            <a:ext cx="804863" cy="857250"/>
          </a:xfrm>
          <a:custGeom>
            <a:avLst/>
            <a:gdLst/>
            <a:ahLst/>
            <a:cxnLst>
              <a:cxn ang="0">
                <a:pos x="1202" y="1618"/>
              </a:cxn>
              <a:cxn ang="0">
                <a:pos x="1489" y="1242"/>
              </a:cxn>
              <a:cxn ang="0">
                <a:pos x="1518" y="41"/>
              </a:cxn>
              <a:cxn ang="0">
                <a:pos x="1162" y="45"/>
              </a:cxn>
              <a:cxn ang="0">
                <a:pos x="1162" y="68"/>
              </a:cxn>
              <a:cxn ang="0">
                <a:pos x="43" y="0"/>
              </a:cxn>
              <a:cxn ang="0">
                <a:pos x="0" y="1378"/>
              </a:cxn>
              <a:cxn ang="0">
                <a:pos x="747" y="1388"/>
              </a:cxn>
              <a:cxn ang="0">
                <a:pos x="745" y="1424"/>
              </a:cxn>
              <a:cxn ang="0">
                <a:pos x="1064" y="1453"/>
              </a:cxn>
              <a:cxn ang="0">
                <a:pos x="1202" y="1618"/>
              </a:cxn>
            </a:cxnLst>
            <a:rect l="0" t="0" r="r" b="b"/>
            <a:pathLst>
              <a:path w="1518" h="1618">
                <a:moveTo>
                  <a:pt x="1202" y="1618"/>
                </a:moveTo>
                <a:lnTo>
                  <a:pt x="1489" y="1242"/>
                </a:lnTo>
                <a:lnTo>
                  <a:pt x="1518" y="41"/>
                </a:lnTo>
                <a:lnTo>
                  <a:pt x="1162" y="45"/>
                </a:lnTo>
                <a:lnTo>
                  <a:pt x="1162" y="68"/>
                </a:lnTo>
                <a:lnTo>
                  <a:pt x="43" y="0"/>
                </a:lnTo>
                <a:lnTo>
                  <a:pt x="0" y="1378"/>
                </a:lnTo>
                <a:lnTo>
                  <a:pt x="747" y="1388"/>
                </a:lnTo>
                <a:lnTo>
                  <a:pt x="745" y="1424"/>
                </a:lnTo>
                <a:lnTo>
                  <a:pt x="1064" y="1453"/>
                </a:lnTo>
                <a:lnTo>
                  <a:pt x="1202" y="1618"/>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6" name="Freeform 64"/>
          <p:cNvSpPr>
            <a:spLocks/>
          </p:cNvSpPr>
          <p:nvPr/>
        </p:nvSpPr>
        <p:spPr bwMode="auto">
          <a:xfrm>
            <a:off x="3071813" y="2036764"/>
            <a:ext cx="755650" cy="936625"/>
          </a:xfrm>
          <a:custGeom>
            <a:avLst/>
            <a:gdLst/>
            <a:ahLst/>
            <a:cxnLst>
              <a:cxn ang="0">
                <a:pos x="32" y="987"/>
              </a:cxn>
              <a:cxn ang="0">
                <a:pos x="8" y="969"/>
              </a:cxn>
              <a:cxn ang="0">
                <a:pos x="8" y="939"/>
              </a:cxn>
              <a:cxn ang="0">
                <a:pos x="55" y="944"/>
              </a:cxn>
              <a:cxn ang="0">
                <a:pos x="94" y="935"/>
              </a:cxn>
              <a:cxn ang="0">
                <a:pos x="90" y="903"/>
              </a:cxn>
              <a:cxn ang="0">
                <a:pos x="95" y="882"/>
              </a:cxn>
              <a:cxn ang="0">
                <a:pos x="153" y="677"/>
              </a:cxn>
              <a:cxn ang="0">
                <a:pos x="204" y="628"/>
              </a:cxn>
              <a:cxn ang="0">
                <a:pos x="221" y="589"/>
              </a:cxn>
              <a:cxn ang="0">
                <a:pos x="289" y="423"/>
              </a:cxn>
              <a:cxn ang="0">
                <a:pos x="471" y="372"/>
              </a:cxn>
              <a:cxn ang="0">
                <a:pos x="654" y="184"/>
              </a:cxn>
              <a:cxn ang="0">
                <a:pos x="879" y="0"/>
              </a:cxn>
              <a:cxn ang="0">
                <a:pos x="1000" y="17"/>
              </a:cxn>
              <a:cxn ang="0">
                <a:pos x="1417" y="405"/>
              </a:cxn>
              <a:cxn ang="0">
                <a:pos x="1385" y="1361"/>
              </a:cxn>
              <a:cxn ang="0">
                <a:pos x="1331" y="1496"/>
              </a:cxn>
              <a:cxn ang="0">
                <a:pos x="1251" y="1544"/>
              </a:cxn>
              <a:cxn ang="0">
                <a:pos x="1139" y="1608"/>
              </a:cxn>
              <a:cxn ang="0">
                <a:pos x="1077" y="1637"/>
              </a:cxn>
              <a:cxn ang="0">
                <a:pos x="986" y="1648"/>
              </a:cxn>
              <a:cxn ang="0">
                <a:pos x="945" y="1652"/>
              </a:cxn>
              <a:cxn ang="0">
                <a:pos x="930" y="1755"/>
              </a:cxn>
              <a:cxn ang="0">
                <a:pos x="906" y="1752"/>
              </a:cxn>
              <a:cxn ang="0">
                <a:pos x="909" y="1707"/>
              </a:cxn>
              <a:cxn ang="0">
                <a:pos x="903" y="1682"/>
              </a:cxn>
              <a:cxn ang="0">
                <a:pos x="865" y="1669"/>
              </a:cxn>
              <a:cxn ang="0">
                <a:pos x="816" y="1645"/>
              </a:cxn>
              <a:cxn ang="0">
                <a:pos x="806" y="1619"/>
              </a:cxn>
              <a:cxn ang="0">
                <a:pos x="785" y="1640"/>
              </a:cxn>
              <a:cxn ang="0">
                <a:pos x="734" y="1704"/>
              </a:cxn>
              <a:cxn ang="0">
                <a:pos x="681" y="1702"/>
              </a:cxn>
              <a:cxn ang="0">
                <a:pos x="690" y="1676"/>
              </a:cxn>
              <a:cxn ang="0">
                <a:pos x="616" y="1664"/>
              </a:cxn>
              <a:cxn ang="0">
                <a:pos x="581" y="1706"/>
              </a:cxn>
              <a:cxn ang="0">
                <a:pos x="501" y="1721"/>
              </a:cxn>
              <a:cxn ang="0">
                <a:pos x="367" y="1691"/>
              </a:cxn>
              <a:cxn ang="0">
                <a:pos x="301" y="1740"/>
              </a:cxn>
              <a:cxn ang="0">
                <a:pos x="216" y="1720"/>
              </a:cxn>
              <a:cxn ang="0">
                <a:pos x="268" y="1671"/>
              </a:cxn>
              <a:cxn ang="0">
                <a:pos x="328" y="1643"/>
              </a:cxn>
              <a:cxn ang="0">
                <a:pos x="255" y="1605"/>
              </a:cxn>
              <a:cxn ang="0">
                <a:pos x="284" y="1517"/>
              </a:cxn>
              <a:cxn ang="0">
                <a:pos x="264" y="1504"/>
              </a:cxn>
              <a:cxn ang="0">
                <a:pos x="103" y="1449"/>
              </a:cxn>
              <a:cxn ang="0">
                <a:pos x="114" y="1402"/>
              </a:cxn>
              <a:cxn ang="0">
                <a:pos x="66" y="1302"/>
              </a:cxn>
              <a:cxn ang="0">
                <a:pos x="54" y="1084"/>
              </a:cxn>
            </a:cxnLst>
            <a:rect l="0" t="0" r="r" b="b"/>
            <a:pathLst>
              <a:path w="1427" h="1771">
                <a:moveTo>
                  <a:pt x="61" y="1022"/>
                </a:moveTo>
                <a:lnTo>
                  <a:pt x="32" y="987"/>
                </a:lnTo>
                <a:lnTo>
                  <a:pt x="24" y="979"/>
                </a:lnTo>
                <a:lnTo>
                  <a:pt x="8" y="969"/>
                </a:lnTo>
                <a:lnTo>
                  <a:pt x="0" y="953"/>
                </a:lnTo>
                <a:lnTo>
                  <a:pt x="8" y="939"/>
                </a:lnTo>
                <a:lnTo>
                  <a:pt x="24" y="938"/>
                </a:lnTo>
                <a:lnTo>
                  <a:pt x="55" y="944"/>
                </a:lnTo>
                <a:lnTo>
                  <a:pt x="82" y="941"/>
                </a:lnTo>
                <a:lnTo>
                  <a:pt x="94" y="935"/>
                </a:lnTo>
                <a:lnTo>
                  <a:pt x="100" y="920"/>
                </a:lnTo>
                <a:lnTo>
                  <a:pt x="90" y="903"/>
                </a:lnTo>
                <a:lnTo>
                  <a:pt x="104" y="889"/>
                </a:lnTo>
                <a:lnTo>
                  <a:pt x="95" y="882"/>
                </a:lnTo>
                <a:lnTo>
                  <a:pt x="151" y="808"/>
                </a:lnTo>
                <a:lnTo>
                  <a:pt x="153" y="677"/>
                </a:lnTo>
                <a:lnTo>
                  <a:pt x="202" y="677"/>
                </a:lnTo>
                <a:lnTo>
                  <a:pt x="204" y="628"/>
                </a:lnTo>
                <a:lnTo>
                  <a:pt x="218" y="628"/>
                </a:lnTo>
                <a:lnTo>
                  <a:pt x="221" y="589"/>
                </a:lnTo>
                <a:lnTo>
                  <a:pt x="285" y="591"/>
                </a:lnTo>
                <a:lnTo>
                  <a:pt x="289" y="423"/>
                </a:lnTo>
                <a:lnTo>
                  <a:pt x="470" y="428"/>
                </a:lnTo>
                <a:lnTo>
                  <a:pt x="471" y="372"/>
                </a:lnTo>
                <a:lnTo>
                  <a:pt x="650" y="376"/>
                </a:lnTo>
                <a:lnTo>
                  <a:pt x="654" y="184"/>
                </a:lnTo>
                <a:lnTo>
                  <a:pt x="875" y="188"/>
                </a:lnTo>
                <a:lnTo>
                  <a:pt x="879" y="0"/>
                </a:lnTo>
                <a:lnTo>
                  <a:pt x="1000" y="4"/>
                </a:lnTo>
                <a:lnTo>
                  <a:pt x="1000" y="17"/>
                </a:lnTo>
                <a:lnTo>
                  <a:pt x="1427" y="31"/>
                </a:lnTo>
                <a:lnTo>
                  <a:pt x="1417" y="405"/>
                </a:lnTo>
                <a:lnTo>
                  <a:pt x="1395" y="1359"/>
                </a:lnTo>
                <a:lnTo>
                  <a:pt x="1385" y="1361"/>
                </a:lnTo>
                <a:lnTo>
                  <a:pt x="1383" y="1467"/>
                </a:lnTo>
                <a:lnTo>
                  <a:pt x="1331" y="1496"/>
                </a:lnTo>
                <a:lnTo>
                  <a:pt x="1302" y="1525"/>
                </a:lnTo>
                <a:lnTo>
                  <a:pt x="1251" y="1544"/>
                </a:lnTo>
                <a:lnTo>
                  <a:pt x="1177" y="1616"/>
                </a:lnTo>
                <a:lnTo>
                  <a:pt x="1139" y="1608"/>
                </a:lnTo>
                <a:lnTo>
                  <a:pt x="1115" y="1612"/>
                </a:lnTo>
                <a:lnTo>
                  <a:pt x="1077" y="1637"/>
                </a:lnTo>
                <a:lnTo>
                  <a:pt x="1032" y="1652"/>
                </a:lnTo>
                <a:lnTo>
                  <a:pt x="986" y="1648"/>
                </a:lnTo>
                <a:lnTo>
                  <a:pt x="960" y="1640"/>
                </a:lnTo>
                <a:lnTo>
                  <a:pt x="945" y="1652"/>
                </a:lnTo>
                <a:lnTo>
                  <a:pt x="931" y="1710"/>
                </a:lnTo>
                <a:lnTo>
                  <a:pt x="930" y="1755"/>
                </a:lnTo>
                <a:lnTo>
                  <a:pt x="917" y="1771"/>
                </a:lnTo>
                <a:lnTo>
                  <a:pt x="906" y="1752"/>
                </a:lnTo>
                <a:lnTo>
                  <a:pt x="904" y="1734"/>
                </a:lnTo>
                <a:lnTo>
                  <a:pt x="909" y="1707"/>
                </a:lnTo>
                <a:lnTo>
                  <a:pt x="894" y="1697"/>
                </a:lnTo>
                <a:lnTo>
                  <a:pt x="903" y="1682"/>
                </a:lnTo>
                <a:lnTo>
                  <a:pt x="906" y="1669"/>
                </a:lnTo>
                <a:lnTo>
                  <a:pt x="865" y="1669"/>
                </a:lnTo>
                <a:lnTo>
                  <a:pt x="842" y="1669"/>
                </a:lnTo>
                <a:lnTo>
                  <a:pt x="816" y="1645"/>
                </a:lnTo>
                <a:lnTo>
                  <a:pt x="814" y="1625"/>
                </a:lnTo>
                <a:lnTo>
                  <a:pt x="806" y="1619"/>
                </a:lnTo>
                <a:lnTo>
                  <a:pt x="792" y="1621"/>
                </a:lnTo>
                <a:lnTo>
                  <a:pt x="785" y="1640"/>
                </a:lnTo>
                <a:lnTo>
                  <a:pt x="771" y="1691"/>
                </a:lnTo>
                <a:lnTo>
                  <a:pt x="734" y="1704"/>
                </a:lnTo>
                <a:lnTo>
                  <a:pt x="698" y="1710"/>
                </a:lnTo>
                <a:lnTo>
                  <a:pt x="681" y="1702"/>
                </a:lnTo>
                <a:lnTo>
                  <a:pt x="690" y="1685"/>
                </a:lnTo>
                <a:lnTo>
                  <a:pt x="690" y="1676"/>
                </a:lnTo>
                <a:lnTo>
                  <a:pt x="655" y="1667"/>
                </a:lnTo>
                <a:lnTo>
                  <a:pt x="616" y="1664"/>
                </a:lnTo>
                <a:lnTo>
                  <a:pt x="587" y="1674"/>
                </a:lnTo>
                <a:lnTo>
                  <a:pt x="581" y="1706"/>
                </a:lnTo>
                <a:lnTo>
                  <a:pt x="560" y="1724"/>
                </a:lnTo>
                <a:lnTo>
                  <a:pt x="501" y="1721"/>
                </a:lnTo>
                <a:lnTo>
                  <a:pt x="432" y="1702"/>
                </a:lnTo>
                <a:lnTo>
                  <a:pt x="367" y="1691"/>
                </a:lnTo>
                <a:lnTo>
                  <a:pt x="332" y="1704"/>
                </a:lnTo>
                <a:lnTo>
                  <a:pt x="301" y="1740"/>
                </a:lnTo>
                <a:lnTo>
                  <a:pt x="265" y="1742"/>
                </a:lnTo>
                <a:lnTo>
                  <a:pt x="216" y="1720"/>
                </a:lnTo>
                <a:lnTo>
                  <a:pt x="216" y="1689"/>
                </a:lnTo>
                <a:lnTo>
                  <a:pt x="268" y="1671"/>
                </a:lnTo>
                <a:lnTo>
                  <a:pt x="326" y="1671"/>
                </a:lnTo>
                <a:lnTo>
                  <a:pt x="328" y="1643"/>
                </a:lnTo>
                <a:lnTo>
                  <a:pt x="292" y="1616"/>
                </a:lnTo>
                <a:lnTo>
                  <a:pt x="255" y="1605"/>
                </a:lnTo>
                <a:lnTo>
                  <a:pt x="265" y="1575"/>
                </a:lnTo>
                <a:lnTo>
                  <a:pt x="284" y="1517"/>
                </a:lnTo>
                <a:lnTo>
                  <a:pt x="280" y="1507"/>
                </a:lnTo>
                <a:lnTo>
                  <a:pt x="264" y="1504"/>
                </a:lnTo>
                <a:lnTo>
                  <a:pt x="210" y="1500"/>
                </a:lnTo>
                <a:lnTo>
                  <a:pt x="103" y="1449"/>
                </a:lnTo>
                <a:lnTo>
                  <a:pt x="95" y="1424"/>
                </a:lnTo>
                <a:lnTo>
                  <a:pt x="114" y="1402"/>
                </a:lnTo>
                <a:lnTo>
                  <a:pt x="118" y="1359"/>
                </a:lnTo>
                <a:lnTo>
                  <a:pt x="66" y="1302"/>
                </a:lnTo>
                <a:lnTo>
                  <a:pt x="71" y="1120"/>
                </a:lnTo>
                <a:lnTo>
                  <a:pt x="54" y="1084"/>
                </a:lnTo>
                <a:lnTo>
                  <a:pt x="61" y="1022"/>
                </a:lnTo>
                <a:close/>
              </a:path>
            </a:pathLst>
          </a:custGeom>
          <a:solidFill>
            <a:srgbClr val="000099">
              <a:alpha val="99001"/>
            </a:srgbClr>
          </a:solidFill>
          <a:ln w="9525">
            <a:solidFill>
              <a:schemeClr val="tx1"/>
            </a:solid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7" name="Freeform 65"/>
          <p:cNvSpPr>
            <a:spLocks/>
          </p:cNvSpPr>
          <p:nvPr/>
        </p:nvSpPr>
        <p:spPr bwMode="auto">
          <a:xfrm>
            <a:off x="3795714" y="2173288"/>
            <a:ext cx="769937" cy="939800"/>
          </a:xfrm>
          <a:custGeom>
            <a:avLst/>
            <a:gdLst/>
            <a:ahLst/>
            <a:cxnLst>
              <a:cxn ang="0">
                <a:pos x="1175" y="1777"/>
              </a:cxn>
              <a:cxn ang="0">
                <a:pos x="1188" y="920"/>
              </a:cxn>
              <a:cxn ang="0">
                <a:pos x="1296" y="663"/>
              </a:cxn>
              <a:cxn ang="0">
                <a:pos x="1463" y="662"/>
              </a:cxn>
              <a:cxn ang="0">
                <a:pos x="1463" y="550"/>
              </a:cxn>
              <a:cxn ang="0">
                <a:pos x="1380" y="550"/>
              </a:cxn>
              <a:cxn ang="0">
                <a:pos x="1380" y="428"/>
              </a:cxn>
              <a:cxn ang="0">
                <a:pos x="758" y="51"/>
              </a:cxn>
              <a:cxn ang="0">
                <a:pos x="751" y="16"/>
              </a:cxn>
              <a:cxn ang="0">
                <a:pos x="734" y="2"/>
              </a:cxn>
              <a:cxn ang="0">
                <a:pos x="723" y="0"/>
              </a:cxn>
              <a:cxn ang="0">
                <a:pos x="696" y="20"/>
              </a:cxn>
              <a:cxn ang="0">
                <a:pos x="678" y="27"/>
              </a:cxn>
              <a:cxn ang="0">
                <a:pos x="647" y="40"/>
              </a:cxn>
              <a:cxn ang="0">
                <a:pos x="614" y="67"/>
              </a:cxn>
              <a:cxn ang="0">
                <a:pos x="592" y="80"/>
              </a:cxn>
              <a:cxn ang="0">
                <a:pos x="568" y="63"/>
              </a:cxn>
              <a:cxn ang="0">
                <a:pos x="524" y="74"/>
              </a:cxn>
              <a:cxn ang="0">
                <a:pos x="476" y="91"/>
              </a:cxn>
              <a:cxn ang="0">
                <a:pos x="435" y="80"/>
              </a:cxn>
              <a:cxn ang="0">
                <a:pos x="413" y="83"/>
              </a:cxn>
              <a:cxn ang="0">
                <a:pos x="386" y="113"/>
              </a:cxn>
              <a:cxn ang="0">
                <a:pos x="371" y="121"/>
              </a:cxn>
              <a:cxn ang="0">
                <a:pos x="355" y="119"/>
              </a:cxn>
              <a:cxn ang="0">
                <a:pos x="344" y="126"/>
              </a:cxn>
              <a:cxn ang="0">
                <a:pos x="340" y="132"/>
              </a:cxn>
              <a:cxn ang="0">
                <a:pos x="341" y="165"/>
              </a:cxn>
              <a:cxn ang="0">
                <a:pos x="336" y="173"/>
              </a:cxn>
              <a:cxn ang="0">
                <a:pos x="328" y="180"/>
              </a:cxn>
              <a:cxn ang="0">
                <a:pos x="317" y="181"/>
              </a:cxn>
              <a:cxn ang="0">
                <a:pos x="245" y="119"/>
              </a:cxn>
              <a:cxn ang="0">
                <a:pos x="221" y="152"/>
              </a:cxn>
              <a:cxn ang="0">
                <a:pos x="200" y="161"/>
              </a:cxn>
              <a:cxn ang="0">
                <a:pos x="184" y="153"/>
              </a:cxn>
              <a:cxn ang="0">
                <a:pos x="180" y="147"/>
              </a:cxn>
              <a:cxn ang="0">
                <a:pos x="180" y="135"/>
              </a:cxn>
              <a:cxn ang="0">
                <a:pos x="186" y="120"/>
              </a:cxn>
              <a:cxn ang="0">
                <a:pos x="180" y="113"/>
              </a:cxn>
              <a:cxn ang="0">
                <a:pos x="171" y="115"/>
              </a:cxn>
              <a:cxn ang="0">
                <a:pos x="165" y="120"/>
              </a:cxn>
              <a:cxn ang="0">
                <a:pos x="163" y="163"/>
              </a:cxn>
              <a:cxn ang="0">
                <a:pos x="157" y="171"/>
              </a:cxn>
              <a:cxn ang="0">
                <a:pos x="147" y="173"/>
              </a:cxn>
              <a:cxn ang="0">
                <a:pos x="143" y="168"/>
              </a:cxn>
              <a:cxn ang="0">
                <a:pos x="143" y="149"/>
              </a:cxn>
              <a:cxn ang="0">
                <a:pos x="140" y="135"/>
              </a:cxn>
              <a:cxn ang="0">
                <a:pos x="126" y="128"/>
              </a:cxn>
              <a:cxn ang="0">
                <a:pos x="118" y="131"/>
              </a:cxn>
              <a:cxn ang="0">
                <a:pos x="111" y="135"/>
              </a:cxn>
              <a:cxn ang="0">
                <a:pos x="109" y="165"/>
              </a:cxn>
              <a:cxn ang="0">
                <a:pos x="93" y="177"/>
              </a:cxn>
              <a:cxn ang="0">
                <a:pos x="75" y="177"/>
              </a:cxn>
              <a:cxn ang="0">
                <a:pos x="56" y="166"/>
              </a:cxn>
              <a:cxn ang="0">
                <a:pos x="45" y="149"/>
              </a:cxn>
              <a:cxn ang="0">
                <a:pos x="24" y="1103"/>
              </a:cxn>
              <a:cxn ang="0">
                <a:pos x="14" y="1105"/>
              </a:cxn>
              <a:cxn ang="0">
                <a:pos x="12" y="1212"/>
              </a:cxn>
              <a:cxn ang="0">
                <a:pos x="12" y="1218"/>
              </a:cxn>
              <a:cxn ang="0">
                <a:pos x="24" y="1218"/>
              </a:cxn>
              <a:cxn ang="0">
                <a:pos x="0" y="1737"/>
              </a:cxn>
              <a:cxn ang="0">
                <a:pos x="1175" y="1777"/>
              </a:cxn>
            </a:cxnLst>
            <a:rect l="0" t="0" r="r" b="b"/>
            <a:pathLst>
              <a:path w="1463" h="1777">
                <a:moveTo>
                  <a:pt x="1175" y="1777"/>
                </a:moveTo>
                <a:lnTo>
                  <a:pt x="1188" y="920"/>
                </a:lnTo>
                <a:lnTo>
                  <a:pt x="1296" y="663"/>
                </a:lnTo>
                <a:lnTo>
                  <a:pt x="1463" y="662"/>
                </a:lnTo>
                <a:lnTo>
                  <a:pt x="1463" y="550"/>
                </a:lnTo>
                <a:lnTo>
                  <a:pt x="1380" y="550"/>
                </a:lnTo>
                <a:lnTo>
                  <a:pt x="1380" y="428"/>
                </a:lnTo>
                <a:lnTo>
                  <a:pt x="758" y="51"/>
                </a:lnTo>
                <a:lnTo>
                  <a:pt x="751" y="16"/>
                </a:lnTo>
                <a:lnTo>
                  <a:pt x="734" y="2"/>
                </a:lnTo>
                <a:lnTo>
                  <a:pt x="723" y="0"/>
                </a:lnTo>
                <a:lnTo>
                  <a:pt x="696" y="20"/>
                </a:lnTo>
                <a:lnTo>
                  <a:pt x="678" y="27"/>
                </a:lnTo>
                <a:lnTo>
                  <a:pt x="647" y="40"/>
                </a:lnTo>
                <a:lnTo>
                  <a:pt x="614" y="67"/>
                </a:lnTo>
                <a:lnTo>
                  <a:pt x="592" y="80"/>
                </a:lnTo>
                <a:lnTo>
                  <a:pt x="568" y="63"/>
                </a:lnTo>
                <a:lnTo>
                  <a:pt x="524" y="74"/>
                </a:lnTo>
                <a:lnTo>
                  <a:pt x="476" y="91"/>
                </a:lnTo>
                <a:lnTo>
                  <a:pt x="435" y="80"/>
                </a:lnTo>
                <a:lnTo>
                  <a:pt x="413" y="83"/>
                </a:lnTo>
                <a:lnTo>
                  <a:pt x="386" y="113"/>
                </a:lnTo>
                <a:lnTo>
                  <a:pt x="371" y="121"/>
                </a:lnTo>
                <a:lnTo>
                  <a:pt x="355" y="119"/>
                </a:lnTo>
                <a:lnTo>
                  <a:pt x="344" y="126"/>
                </a:lnTo>
                <a:lnTo>
                  <a:pt x="340" y="132"/>
                </a:lnTo>
                <a:lnTo>
                  <a:pt x="341" y="165"/>
                </a:lnTo>
                <a:lnTo>
                  <a:pt x="336" y="173"/>
                </a:lnTo>
                <a:lnTo>
                  <a:pt x="328" y="180"/>
                </a:lnTo>
                <a:lnTo>
                  <a:pt x="317" y="181"/>
                </a:lnTo>
                <a:lnTo>
                  <a:pt x="245" y="119"/>
                </a:lnTo>
                <a:lnTo>
                  <a:pt x="221" y="152"/>
                </a:lnTo>
                <a:lnTo>
                  <a:pt x="200" y="161"/>
                </a:lnTo>
                <a:lnTo>
                  <a:pt x="184" y="153"/>
                </a:lnTo>
                <a:lnTo>
                  <a:pt x="180" y="147"/>
                </a:lnTo>
                <a:lnTo>
                  <a:pt x="180" y="135"/>
                </a:lnTo>
                <a:lnTo>
                  <a:pt x="186" y="120"/>
                </a:lnTo>
                <a:lnTo>
                  <a:pt x="180" y="113"/>
                </a:lnTo>
                <a:lnTo>
                  <a:pt x="171" y="115"/>
                </a:lnTo>
                <a:lnTo>
                  <a:pt x="165" y="120"/>
                </a:lnTo>
                <a:lnTo>
                  <a:pt x="163" y="163"/>
                </a:lnTo>
                <a:lnTo>
                  <a:pt x="157" y="171"/>
                </a:lnTo>
                <a:lnTo>
                  <a:pt x="147" y="173"/>
                </a:lnTo>
                <a:lnTo>
                  <a:pt x="143" y="168"/>
                </a:lnTo>
                <a:lnTo>
                  <a:pt x="143" y="149"/>
                </a:lnTo>
                <a:lnTo>
                  <a:pt x="140" y="135"/>
                </a:lnTo>
                <a:lnTo>
                  <a:pt x="126" y="128"/>
                </a:lnTo>
                <a:lnTo>
                  <a:pt x="118" y="131"/>
                </a:lnTo>
                <a:lnTo>
                  <a:pt x="111" y="135"/>
                </a:lnTo>
                <a:lnTo>
                  <a:pt x="109" y="165"/>
                </a:lnTo>
                <a:lnTo>
                  <a:pt x="93" y="177"/>
                </a:lnTo>
                <a:lnTo>
                  <a:pt x="75" y="177"/>
                </a:lnTo>
                <a:lnTo>
                  <a:pt x="56" y="166"/>
                </a:lnTo>
                <a:lnTo>
                  <a:pt x="45" y="149"/>
                </a:lnTo>
                <a:lnTo>
                  <a:pt x="24" y="1103"/>
                </a:lnTo>
                <a:lnTo>
                  <a:pt x="14" y="1105"/>
                </a:lnTo>
                <a:lnTo>
                  <a:pt x="12" y="1212"/>
                </a:lnTo>
                <a:lnTo>
                  <a:pt x="12" y="1218"/>
                </a:lnTo>
                <a:lnTo>
                  <a:pt x="24" y="1218"/>
                </a:lnTo>
                <a:lnTo>
                  <a:pt x="0" y="1737"/>
                </a:lnTo>
                <a:lnTo>
                  <a:pt x="1175" y="1777"/>
                </a:lnTo>
                <a:close/>
              </a:path>
            </a:pathLst>
          </a:custGeom>
          <a:solidFill>
            <a:srgbClr val="000099"/>
          </a:solid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8" name="Freeform 66"/>
          <p:cNvSpPr>
            <a:spLocks/>
          </p:cNvSpPr>
          <p:nvPr/>
        </p:nvSpPr>
        <p:spPr bwMode="auto">
          <a:xfrm>
            <a:off x="4411664" y="2414588"/>
            <a:ext cx="1169987" cy="1065212"/>
          </a:xfrm>
          <a:custGeom>
            <a:avLst/>
            <a:gdLst/>
            <a:ahLst/>
            <a:cxnLst>
              <a:cxn ang="0">
                <a:pos x="1315" y="2015"/>
              </a:cxn>
              <a:cxn ang="0">
                <a:pos x="20" y="1998"/>
              </a:cxn>
              <a:cxn ang="0">
                <a:pos x="18" y="1983"/>
              </a:cxn>
              <a:cxn ang="0">
                <a:pos x="0" y="1978"/>
              </a:cxn>
              <a:cxn ang="0">
                <a:pos x="10" y="1313"/>
              </a:cxn>
              <a:cxn ang="0">
                <a:pos x="22" y="456"/>
              </a:cxn>
              <a:cxn ang="0">
                <a:pos x="132" y="199"/>
              </a:cxn>
              <a:cxn ang="0">
                <a:pos x="297" y="198"/>
              </a:cxn>
              <a:cxn ang="0">
                <a:pos x="473" y="142"/>
              </a:cxn>
              <a:cxn ang="0">
                <a:pos x="477" y="0"/>
              </a:cxn>
              <a:cxn ang="0">
                <a:pos x="1647" y="107"/>
              </a:cxn>
              <a:cxn ang="0">
                <a:pos x="2057" y="144"/>
              </a:cxn>
              <a:cxn ang="0">
                <a:pos x="2149" y="310"/>
              </a:cxn>
              <a:cxn ang="0">
                <a:pos x="2213" y="394"/>
              </a:cxn>
              <a:cxn ang="0">
                <a:pos x="2183" y="444"/>
              </a:cxn>
              <a:cxn ang="0">
                <a:pos x="2111" y="505"/>
              </a:cxn>
              <a:cxn ang="0">
                <a:pos x="2048" y="516"/>
              </a:cxn>
              <a:cxn ang="0">
                <a:pos x="2010" y="531"/>
              </a:cxn>
              <a:cxn ang="0">
                <a:pos x="2010" y="559"/>
              </a:cxn>
              <a:cxn ang="0">
                <a:pos x="2053" y="683"/>
              </a:cxn>
              <a:cxn ang="0">
                <a:pos x="2073" y="739"/>
              </a:cxn>
              <a:cxn ang="0">
                <a:pos x="2111" y="764"/>
              </a:cxn>
              <a:cxn ang="0">
                <a:pos x="2143" y="799"/>
              </a:cxn>
              <a:cxn ang="0">
                <a:pos x="2143" y="836"/>
              </a:cxn>
              <a:cxn ang="0">
                <a:pos x="2111" y="859"/>
              </a:cxn>
              <a:cxn ang="0">
                <a:pos x="2106" y="893"/>
              </a:cxn>
              <a:cxn ang="0">
                <a:pos x="2130" y="930"/>
              </a:cxn>
              <a:cxn ang="0">
                <a:pos x="2135" y="972"/>
              </a:cxn>
              <a:cxn ang="0">
                <a:pos x="2101" y="1018"/>
              </a:cxn>
              <a:cxn ang="0">
                <a:pos x="2071" y="1065"/>
              </a:cxn>
              <a:cxn ang="0">
                <a:pos x="2074" y="1093"/>
              </a:cxn>
              <a:cxn ang="0">
                <a:pos x="2088" y="1133"/>
              </a:cxn>
              <a:cxn ang="0">
                <a:pos x="2073" y="1156"/>
              </a:cxn>
              <a:cxn ang="0">
                <a:pos x="2007" y="1179"/>
              </a:cxn>
              <a:cxn ang="0">
                <a:pos x="1959" y="1171"/>
              </a:cxn>
              <a:cxn ang="0">
                <a:pos x="1935" y="1105"/>
              </a:cxn>
              <a:cxn ang="0">
                <a:pos x="1923" y="1096"/>
              </a:cxn>
              <a:cxn ang="0">
                <a:pos x="1909" y="1152"/>
              </a:cxn>
              <a:cxn ang="0">
                <a:pos x="1893" y="1134"/>
              </a:cxn>
              <a:cxn ang="0">
                <a:pos x="1859" y="1122"/>
              </a:cxn>
              <a:cxn ang="0">
                <a:pos x="1845" y="1129"/>
              </a:cxn>
              <a:cxn ang="0">
                <a:pos x="1848" y="1145"/>
              </a:cxn>
              <a:cxn ang="0">
                <a:pos x="1819" y="1209"/>
              </a:cxn>
              <a:cxn ang="0">
                <a:pos x="1764" y="1269"/>
              </a:cxn>
              <a:cxn ang="0">
                <a:pos x="1716" y="1289"/>
              </a:cxn>
              <a:cxn ang="0">
                <a:pos x="1668" y="1339"/>
              </a:cxn>
              <a:cxn ang="0">
                <a:pos x="1656" y="1405"/>
              </a:cxn>
              <a:cxn ang="0">
                <a:pos x="1623" y="1463"/>
              </a:cxn>
              <a:cxn ang="0">
                <a:pos x="1588" y="1515"/>
              </a:cxn>
              <a:cxn ang="0">
                <a:pos x="1543" y="1539"/>
              </a:cxn>
              <a:cxn ang="0">
                <a:pos x="1511" y="1534"/>
              </a:cxn>
              <a:cxn ang="0">
                <a:pos x="1465" y="1561"/>
              </a:cxn>
              <a:cxn ang="0">
                <a:pos x="1444" y="1610"/>
              </a:cxn>
              <a:cxn ang="0">
                <a:pos x="1407" y="1687"/>
              </a:cxn>
              <a:cxn ang="0">
                <a:pos x="1359" y="1722"/>
              </a:cxn>
              <a:cxn ang="0">
                <a:pos x="1331" y="1770"/>
              </a:cxn>
              <a:cxn ang="0">
                <a:pos x="1307" y="1828"/>
              </a:cxn>
              <a:cxn ang="0">
                <a:pos x="1289" y="1854"/>
              </a:cxn>
              <a:cxn ang="0">
                <a:pos x="1250" y="1879"/>
              </a:cxn>
              <a:cxn ang="0">
                <a:pos x="1242" y="1908"/>
              </a:cxn>
              <a:cxn ang="0">
                <a:pos x="1256" y="1956"/>
              </a:cxn>
              <a:cxn ang="0">
                <a:pos x="1284" y="1980"/>
              </a:cxn>
              <a:cxn ang="0">
                <a:pos x="1315" y="2015"/>
              </a:cxn>
            </a:cxnLst>
            <a:rect l="0" t="0" r="r" b="b"/>
            <a:pathLst>
              <a:path w="2213" h="2015">
                <a:moveTo>
                  <a:pt x="1315" y="2015"/>
                </a:moveTo>
                <a:lnTo>
                  <a:pt x="20" y="1998"/>
                </a:lnTo>
                <a:lnTo>
                  <a:pt x="18" y="1983"/>
                </a:lnTo>
                <a:lnTo>
                  <a:pt x="0" y="1978"/>
                </a:lnTo>
                <a:lnTo>
                  <a:pt x="10" y="1313"/>
                </a:lnTo>
                <a:lnTo>
                  <a:pt x="22" y="456"/>
                </a:lnTo>
                <a:lnTo>
                  <a:pt x="132" y="199"/>
                </a:lnTo>
                <a:lnTo>
                  <a:pt x="297" y="198"/>
                </a:lnTo>
                <a:lnTo>
                  <a:pt x="473" y="142"/>
                </a:lnTo>
                <a:lnTo>
                  <a:pt x="477" y="0"/>
                </a:lnTo>
                <a:lnTo>
                  <a:pt x="1647" y="107"/>
                </a:lnTo>
                <a:lnTo>
                  <a:pt x="2057" y="144"/>
                </a:lnTo>
                <a:lnTo>
                  <a:pt x="2149" y="310"/>
                </a:lnTo>
                <a:lnTo>
                  <a:pt x="2213" y="394"/>
                </a:lnTo>
                <a:lnTo>
                  <a:pt x="2183" y="444"/>
                </a:lnTo>
                <a:lnTo>
                  <a:pt x="2111" y="505"/>
                </a:lnTo>
                <a:lnTo>
                  <a:pt x="2048" y="516"/>
                </a:lnTo>
                <a:lnTo>
                  <a:pt x="2010" y="531"/>
                </a:lnTo>
                <a:lnTo>
                  <a:pt x="2010" y="559"/>
                </a:lnTo>
                <a:lnTo>
                  <a:pt x="2053" y="683"/>
                </a:lnTo>
                <a:lnTo>
                  <a:pt x="2073" y="739"/>
                </a:lnTo>
                <a:lnTo>
                  <a:pt x="2111" y="764"/>
                </a:lnTo>
                <a:lnTo>
                  <a:pt x="2143" y="799"/>
                </a:lnTo>
                <a:lnTo>
                  <a:pt x="2143" y="836"/>
                </a:lnTo>
                <a:lnTo>
                  <a:pt x="2111" y="859"/>
                </a:lnTo>
                <a:lnTo>
                  <a:pt x="2106" y="893"/>
                </a:lnTo>
                <a:lnTo>
                  <a:pt x="2130" y="930"/>
                </a:lnTo>
                <a:lnTo>
                  <a:pt x="2135" y="972"/>
                </a:lnTo>
                <a:lnTo>
                  <a:pt x="2101" y="1018"/>
                </a:lnTo>
                <a:lnTo>
                  <a:pt x="2071" y="1065"/>
                </a:lnTo>
                <a:lnTo>
                  <a:pt x="2074" y="1093"/>
                </a:lnTo>
                <a:lnTo>
                  <a:pt x="2088" y="1133"/>
                </a:lnTo>
                <a:lnTo>
                  <a:pt x="2073" y="1156"/>
                </a:lnTo>
                <a:lnTo>
                  <a:pt x="2007" y="1179"/>
                </a:lnTo>
                <a:lnTo>
                  <a:pt x="1959" y="1171"/>
                </a:lnTo>
                <a:lnTo>
                  <a:pt x="1935" y="1105"/>
                </a:lnTo>
                <a:lnTo>
                  <a:pt x="1923" y="1096"/>
                </a:lnTo>
                <a:lnTo>
                  <a:pt x="1909" y="1152"/>
                </a:lnTo>
                <a:lnTo>
                  <a:pt x="1893" y="1134"/>
                </a:lnTo>
                <a:lnTo>
                  <a:pt x="1859" y="1122"/>
                </a:lnTo>
                <a:lnTo>
                  <a:pt x="1845" y="1129"/>
                </a:lnTo>
                <a:lnTo>
                  <a:pt x="1848" y="1145"/>
                </a:lnTo>
                <a:lnTo>
                  <a:pt x="1819" y="1209"/>
                </a:lnTo>
                <a:lnTo>
                  <a:pt x="1764" y="1269"/>
                </a:lnTo>
                <a:lnTo>
                  <a:pt x="1716" y="1289"/>
                </a:lnTo>
                <a:lnTo>
                  <a:pt x="1668" y="1339"/>
                </a:lnTo>
                <a:lnTo>
                  <a:pt x="1656" y="1405"/>
                </a:lnTo>
                <a:lnTo>
                  <a:pt x="1623" y="1463"/>
                </a:lnTo>
                <a:lnTo>
                  <a:pt x="1588" y="1515"/>
                </a:lnTo>
                <a:lnTo>
                  <a:pt x="1543" y="1539"/>
                </a:lnTo>
                <a:lnTo>
                  <a:pt x="1511" y="1534"/>
                </a:lnTo>
                <a:lnTo>
                  <a:pt x="1465" y="1561"/>
                </a:lnTo>
                <a:lnTo>
                  <a:pt x="1444" y="1610"/>
                </a:lnTo>
                <a:lnTo>
                  <a:pt x="1407" y="1687"/>
                </a:lnTo>
                <a:lnTo>
                  <a:pt x="1359" y="1722"/>
                </a:lnTo>
                <a:lnTo>
                  <a:pt x="1331" y="1770"/>
                </a:lnTo>
                <a:lnTo>
                  <a:pt x="1307" y="1828"/>
                </a:lnTo>
                <a:lnTo>
                  <a:pt x="1289" y="1854"/>
                </a:lnTo>
                <a:lnTo>
                  <a:pt x="1250" y="1879"/>
                </a:lnTo>
                <a:lnTo>
                  <a:pt x="1242" y="1908"/>
                </a:lnTo>
                <a:lnTo>
                  <a:pt x="1256" y="1956"/>
                </a:lnTo>
                <a:lnTo>
                  <a:pt x="1284" y="1980"/>
                </a:lnTo>
                <a:lnTo>
                  <a:pt x="1315" y="2015"/>
                </a:lnTo>
                <a:close/>
              </a:path>
            </a:pathLst>
          </a:custGeom>
          <a:no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59" name="Freeform 67"/>
          <p:cNvSpPr>
            <a:spLocks/>
          </p:cNvSpPr>
          <p:nvPr/>
        </p:nvSpPr>
        <p:spPr bwMode="auto">
          <a:xfrm>
            <a:off x="6599239" y="2632076"/>
            <a:ext cx="860425" cy="684213"/>
          </a:xfrm>
          <a:custGeom>
            <a:avLst/>
            <a:gdLst/>
            <a:ahLst/>
            <a:cxnLst>
              <a:cxn ang="0">
                <a:pos x="1335" y="34"/>
              </a:cxn>
              <a:cxn ang="0">
                <a:pos x="1148" y="0"/>
              </a:cxn>
              <a:cxn ang="0">
                <a:pos x="1105" y="233"/>
              </a:cxn>
              <a:cxn ang="0">
                <a:pos x="838" y="243"/>
              </a:cxn>
              <a:cxn ang="0">
                <a:pos x="715" y="301"/>
              </a:cxn>
              <a:cxn ang="0">
                <a:pos x="621" y="305"/>
              </a:cxn>
              <a:cxn ang="0">
                <a:pos x="625" y="397"/>
              </a:cxn>
              <a:cxn ang="0">
                <a:pos x="441" y="744"/>
              </a:cxn>
              <a:cxn ang="0">
                <a:pos x="0" y="1148"/>
              </a:cxn>
              <a:cxn ang="0">
                <a:pos x="23" y="1296"/>
              </a:cxn>
              <a:cxn ang="0">
                <a:pos x="115" y="1262"/>
              </a:cxn>
              <a:cxn ang="0">
                <a:pos x="885" y="1053"/>
              </a:cxn>
              <a:cxn ang="0">
                <a:pos x="917" y="1073"/>
              </a:cxn>
              <a:cxn ang="0">
                <a:pos x="941" y="1078"/>
              </a:cxn>
              <a:cxn ang="0">
                <a:pos x="958" y="1091"/>
              </a:cxn>
              <a:cxn ang="0">
                <a:pos x="973" y="1101"/>
              </a:cxn>
              <a:cxn ang="0">
                <a:pos x="986" y="1099"/>
              </a:cxn>
              <a:cxn ang="0">
                <a:pos x="1021" y="1053"/>
              </a:cxn>
              <a:cxn ang="0">
                <a:pos x="1038" y="1049"/>
              </a:cxn>
              <a:cxn ang="0">
                <a:pos x="1052" y="1045"/>
              </a:cxn>
              <a:cxn ang="0">
                <a:pos x="1058" y="1038"/>
              </a:cxn>
              <a:cxn ang="0">
                <a:pos x="1121" y="1025"/>
              </a:cxn>
              <a:cxn ang="0">
                <a:pos x="1129" y="1016"/>
              </a:cxn>
              <a:cxn ang="0">
                <a:pos x="1202" y="989"/>
              </a:cxn>
              <a:cxn ang="0">
                <a:pos x="1237" y="987"/>
              </a:cxn>
              <a:cxn ang="0">
                <a:pos x="1283" y="996"/>
              </a:cxn>
              <a:cxn ang="0">
                <a:pos x="1356" y="981"/>
              </a:cxn>
              <a:cxn ang="0">
                <a:pos x="1401" y="992"/>
              </a:cxn>
              <a:cxn ang="0">
                <a:pos x="1429" y="984"/>
              </a:cxn>
              <a:cxn ang="0">
                <a:pos x="1467" y="981"/>
              </a:cxn>
              <a:cxn ang="0">
                <a:pos x="1474" y="987"/>
              </a:cxn>
              <a:cxn ang="0">
                <a:pos x="1494" y="991"/>
              </a:cxn>
              <a:cxn ang="0">
                <a:pos x="1517" y="977"/>
              </a:cxn>
              <a:cxn ang="0">
                <a:pos x="1543" y="982"/>
              </a:cxn>
              <a:cxn ang="0">
                <a:pos x="1588" y="1013"/>
              </a:cxn>
              <a:cxn ang="0">
                <a:pos x="1613" y="1016"/>
              </a:cxn>
              <a:cxn ang="0">
                <a:pos x="1619" y="1007"/>
              </a:cxn>
              <a:cxn ang="0">
                <a:pos x="1623" y="1006"/>
              </a:cxn>
              <a:cxn ang="0">
                <a:pos x="1617" y="992"/>
              </a:cxn>
              <a:cxn ang="0">
                <a:pos x="1547" y="964"/>
              </a:cxn>
              <a:cxn ang="0">
                <a:pos x="1461" y="879"/>
              </a:cxn>
              <a:cxn ang="0">
                <a:pos x="1405" y="758"/>
              </a:cxn>
              <a:cxn ang="0">
                <a:pos x="1383" y="662"/>
              </a:cxn>
              <a:cxn ang="0">
                <a:pos x="1420" y="573"/>
              </a:cxn>
              <a:cxn ang="0">
                <a:pos x="1426" y="501"/>
              </a:cxn>
              <a:cxn ang="0">
                <a:pos x="1452" y="379"/>
              </a:cxn>
              <a:cxn ang="0">
                <a:pos x="1451" y="340"/>
              </a:cxn>
              <a:cxn ang="0">
                <a:pos x="1447" y="283"/>
              </a:cxn>
              <a:cxn ang="0">
                <a:pos x="1430" y="259"/>
              </a:cxn>
              <a:cxn ang="0">
                <a:pos x="1405" y="245"/>
              </a:cxn>
              <a:cxn ang="0">
                <a:pos x="1369" y="198"/>
              </a:cxn>
              <a:cxn ang="0">
                <a:pos x="1349" y="154"/>
              </a:cxn>
              <a:cxn ang="0">
                <a:pos x="1330" y="54"/>
              </a:cxn>
              <a:cxn ang="0">
                <a:pos x="1335" y="34"/>
              </a:cxn>
            </a:cxnLst>
            <a:rect l="0" t="0" r="r" b="b"/>
            <a:pathLst>
              <a:path w="1623" h="1296">
                <a:moveTo>
                  <a:pt x="1335" y="34"/>
                </a:moveTo>
                <a:lnTo>
                  <a:pt x="1148" y="0"/>
                </a:lnTo>
                <a:lnTo>
                  <a:pt x="1105" y="233"/>
                </a:lnTo>
                <a:lnTo>
                  <a:pt x="838" y="243"/>
                </a:lnTo>
                <a:lnTo>
                  <a:pt x="715" y="301"/>
                </a:lnTo>
                <a:lnTo>
                  <a:pt x="621" y="305"/>
                </a:lnTo>
                <a:lnTo>
                  <a:pt x="625" y="397"/>
                </a:lnTo>
                <a:lnTo>
                  <a:pt x="441" y="744"/>
                </a:lnTo>
                <a:lnTo>
                  <a:pt x="0" y="1148"/>
                </a:lnTo>
                <a:lnTo>
                  <a:pt x="23" y="1296"/>
                </a:lnTo>
                <a:lnTo>
                  <a:pt x="115" y="1262"/>
                </a:lnTo>
                <a:lnTo>
                  <a:pt x="885" y="1053"/>
                </a:lnTo>
                <a:lnTo>
                  <a:pt x="917" y="1073"/>
                </a:lnTo>
                <a:lnTo>
                  <a:pt x="941" y="1078"/>
                </a:lnTo>
                <a:lnTo>
                  <a:pt x="958" y="1091"/>
                </a:lnTo>
                <a:lnTo>
                  <a:pt x="973" y="1101"/>
                </a:lnTo>
                <a:lnTo>
                  <a:pt x="986" y="1099"/>
                </a:lnTo>
                <a:lnTo>
                  <a:pt x="1021" y="1053"/>
                </a:lnTo>
                <a:lnTo>
                  <a:pt x="1038" y="1049"/>
                </a:lnTo>
                <a:lnTo>
                  <a:pt x="1052" y="1045"/>
                </a:lnTo>
                <a:lnTo>
                  <a:pt x="1058" y="1038"/>
                </a:lnTo>
                <a:lnTo>
                  <a:pt x="1121" y="1025"/>
                </a:lnTo>
                <a:lnTo>
                  <a:pt x="1129" y="1016"/>
                </a:lnTo>
                <a:lnTo>
                  <a:pt x="1202" y="989"/>
                </a:lnTo>
                <a:lnTo>
                  <a:pt x="1237" y="987"/>
                </a:lnTo>
                <a:lnTo>
                  <a:pt x="1283" y="996"/>
                </a:lnTo>
                <a:lnTo>
                  <a:pt x="1356" y="981"/>
                </a:lnTo>
                <a:lnTo>
                  <a:pt x="1401" y="992"/>
                </a:lnTo>
                <a:lnTo>
                  <a:pt x="1429" y="984"/>
                </a:lnTo>
                <a:lnTo>
                  <a:pt x="1467" y="981"/>
                </a:lnTo>
                <a:lnTo>
                  <a:pt x="1474" y="987"/>
                </a:lnTo>
                <a:lnTo>
                  <a:pt x="1494" y="991"/>
                </a:lnTo>
                <a:lnTo>
                  <a:pt x="1517" y="977"/>
                </a:lnTo>
                <a:lnTo>
                  <a:pt x="1543" y="982"/>
                </a:lnTo>
                <a:lnTo>
                  <a:pt x="1588" y="1013"/>
                </a:lnTo>
                <a:lnTo>
                  <a:pt x="1613" y="1016"/>
                </a:lnTo>
                <a:lnTo>
                  <a:pt x="1619" y="1007"/>
                </a:lnTo>
                <a:lnTo>
                  <a:pt x="1623" y="1006"/>
                </a:lnTo>
                <a:lnTo>
                  <a:pt x="1617" y="992"/>
                </a:lnTo>
                <a:lnTo>
                  <a:pt x="1547" y="964"/>
                </a:lnTo>
                <a:lnTo>
                  <a:pt x="1461" y="879"/>
                </a:lnTo>
                <a:lnTo>
                  <a:pt x="1405" y="758"/>
                </a:lnTo>
                <a:lnTo>
                  <a:pt x="1383" y="662"/>
                </a:lnTo>
                <a:lnTo>
                  <a:pt x="1420" y="573"/>
                </a:lnTo>
                <a:lnTo>
                  <a:pt x="1426" y="501"/>
                </a:lnTo>
                <a:lnTo>
                  <a:pt x="1452" y="379"/>
                </a:lnTo>
                <a:lnTo>
                  <a:pt x="1451" y="340"/>
                </a:lnTo>
                <a:lnTo>
                  <a:pt x="1447" y="283"/>
                </a:lnTo>
                <a:lnTo>
                  <a:pt x="1430" y="259"/>
                </a:lnTo>
                <a:lnTo>
                  <a:pt x="1405" y="245"/>
                </a:lnTo>
                <a:lnTo>
                  <a:pt x="1369" y="198"/>
                </a:lnTo>
                <a:lnTo>
                  <a:pt x="1349" y="154"/>
                </a:lnTo>
                <a:lnTo>
                  <a:pt x="1330" y="54"/>
                </a:lnTo>
                <a:lnTo>
                  <a:pt x="1335" y="34"/>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0" name="Freeform 68"/>
          <p:cNvSpPr>
            <a:spLocks/>
          </p:cNvSpPr>
          <p:nvPr/>
        </p:nvSpPr>
        <p:spPr bwMode="auto">
          <a:xfrm>
            <a:off x="7466014" y="2578100"/>
            <a:ext cx="427037" cy="577850"/>
          </a:xfrm>
          <a:custGeom>
            <a:avLst/>
            <a:gdLst/>
            <a:ahLst/>
            <a:cxnLst>
              <a:cxn ang="0">
                <a:pos x="421" y="59"/>
              </a:cxn>
              <a:cxn ang="0">
                <a:pos x="324" y="67"/>
              </a:cxn>
              <a:cxn ang="0">
                <a:pos x="164" y="0"/>
              </a:cxn>
              <a:cxn ang="0">
                <a:pos x="171" y="34"/>
              </a:cxn>
              <a:cxn ang="0">
                <a:pos x="165" y="79"/>
              </a:cxn>
              <a:cxn ang="0">
                <a:pos x="161" y="136"/>
              </a:cxn>
              <a:cxn ang="0">
                <a:pos x="163" y="227"/>
              </a:cxn>
              <a:cxn ang="0">
                <a:pos x="163" y="310"/>
              </a:cxn>
              <a:cxn ang="0">
                <a:pos x="138" y="387"/>
              </a:cxn>
              <a:cxn ang="0">
                <a:pos x="103" y="473"/>
              </a:cxn>
              <a:cxn ang="0">
                <a:pos x="83" y="538"/>
              </a:cxn>
              <a:cxn ang="0">
                <a:pos x="91" y="557"/>
              </a:cxn>
              <a:cxn ang="0">
                <a:pos x="61" y="589"/>
              </a:cxn>
              <a:cxn ang="0">
                <a:pos x="53" y="613"/>
              </a:cxn>
              <a:cxn ang="0">
                <a:pos x="54" y="647"/>
              </a:cxn>
              <a:cxn ang="0">
                <a:pos x="20" y="784"/>
              </a:cxn>
              <a:cxn ang="0">
                <a:pos x="14" y="817"/>
              </a:cxn>
              <a:cxn ang="0">
                <a:pos x="0" y="835"/>
              </a:cxn>
              <a:cxn ang="0">
                <a:pos x="5" y="853"/>
              </a:cxn>
              <a:cxn ang="0">
                <a:pos x="379" y="773"/>
              </a:cxn>
              <a:cxn ang="0">
                <a:pos x="405" y="793"/>
              </a:cxn>
              <a:cxn ang="0">
                <a:pos x="424" y="782"/>
              </a:cxn>
              <a:cxn ang="0">
                <a:pos x="462" y="788"/>
              </a:cxn>
              <a:cxn ang="0">
                <a:pos x="564" y="869"/>
              </a:cxn>
              <a:cxn ang="0">
                <a:pos x="679" y="878"/>
              </a:cxn>
              <a:cxn ang="0">
                <a:pos x="653" y="964"/>
              </a:cxn>
              <a:cxn ang="0">
                <a:pos x="681" y="1060"/>
              </a:cxn>
              <a:cxn ang="0">
                <a:pos x="700" y="1089"/>
              </a:cxn>
              <a:cxn ang="0">
                <a:pos x="771" y="1085"/>
              </a:cxn>
              <a:cxn ang="0">
                <a:pos x="771" y="978"/>
              </a:cxn>
              <a:cxn ang="0">
                <a:pos x="768" y="956"/>
              </a:cxn>
              <a:cxn ang="0">
                <a:pos x="765" y="952"/>
              </a:cxn>
              <a:cxn ang="0">
                <a:pos x="782" y="933"/>
              </a:cxn>
              <a:cxn ang="0">
                <a:pos x="785" y="915"/>
              </a:cxn>
              <a:cxn ang="0">
                <a:pos x="759" y="872"/>
              </a:cxn>
              <a:cxn ang="0">
                <a:pos x="809" y="843"/>
              </a:cxn>
              <a:cxn ang="0">
                <a:pos x="804" y="837"/>
              </a:cxn>
              <a:cxn ang="0">
                <a:pos x="796" y="820"/>
              </a:cxn>
              <a:cxn ang="0">
                <a:pos x="800" y="800"/>
              </a:cxn>
              <a:cxn ang="0">
                <a:pos x="758" y="744"/>
              </a:cxn>
              <a:cxn ang="0">
                <a:pos x="655" y="647"/>
              </a:cxn>
              <a:cxn ang="0">
                <a:pos x="653" y="612"/>
              </a:cxn>
              <a:cxn ang="0">
                <a:pos x="661" y="520"/>
              </a:cxn>
              <a:cxn ang="0">
                <a:pos x="639" y="441"/>
              </a:cxn>
              <a:cxn ang="0">
                <a:pos x="497" y="407"/>
              </a:cxn>
              <a:cxn ang="0">
                <a:pos x="505" y="394"/>
              </a:cxn>
              <a:cxn ang="0">
                <a:pos x="468" y="212"/>
              </a:cxn>
              <a:cxn ang="0">
                <a:pos x="421" y="59"/>
              </a:cxn>
            </a:cxnLst>
            <a:rect l="0" t="0" r="r" b="b"/>
            <a:pathLst>
              <a:path w="809" h="1089">
                <a:moveTo>
                  <a:pt x="421" y="59"/>
                </a:moveTo>
                <a:lnTo>
                  <a:pt x="324" y="67"/>
                </a:lnTo>
                <a:lnTo>
                  <a:pt x="164" y="0"/>
                </a:lnTo>
                <a:lnTo>
                  <a:pt x="171" y="34"/>
                </a:lnTo>
                <a:lnTo>
                  <a:pt x="165" y="79"/>
                </a:lnTo>
                <a:lnTo>
                  <a:pt x="161" y="136"/>
                </a:lnTo>
                <a:lnTo>
                  <a:pt x="163" y="227"/>
                </a:lnTo>
                <a:lnTo>
                  <a:pt x="163" y="310"/>
                </a:lnTo>
                <a:lnTo>
                  <a:pt x="138" y="387"/>
                </a:lnTo>
                <a:lnTo>
                  <a:pt x="103" y="473"/>
                </a:lnTo>
                <a:lnTo>
                  <a:pt x="83" y="538"/>
                </a:lnTo>
                <a:lnTo>
                  <a:pt x="91" y="557"/>
                </a:lnTo>
                <a:lnTo>
                  <a:pt x="61" y="589"/>
                </a:lnTo>
                <a:lnTo>
                  <a:pt x="53" y="613"/>
                </a:lnTo>
                <a:lnTo>
                  <a:pt x="54" y="647"/>
                </a:lnTo>
                <a:lnTo>
                  <a:pt x="20" y="784"/>
                </a:lnTo>
                <a:lnTo>
                  <a:pt x="14" y="817"/>
                </a:lnTo>
                <a:lnTo>
                  <a:pt x="0" y="835"/>
                </a:lnTo>
                <a:lnTo>
                  <a:pt x="5" y="853"/>
                </a:lnTo>
                <a:lnTo>
                  <a:pt x="379" y="773"/>
                </a:lnTo>
                <a:lnTo>
                  <a:pt x="405" y="793"/>
                </a:lnTo>
                <a:lnTo>
                  <a:pt x="424" y="782"/>
                </a:lnTo>
                <a:lnTo>
                  <a:pt x="462" y="788"/>
                </a:lnTo>
                <a:lnTo>
                  <a:pt x="564" y="869"/>
                </a:lnTo>
                <a:lnTo>
                  <a:pt x="679" y="878"/>
                </a:lnTo>
                <a:lnTo>
                  <a:pt x="653" y="964"/>
                </a:lnTo>
                <a:lnTo>
                  <a:pt x="681" y="1060"/>
                </a:lnTo>
                <a:lnTo>
                  <a:pt x="700" y="1089"/>
                </a:lnTo>
                <a:lnTo>
                  <a:pt x="771" y="1085"/>
                </a:lnTo>
                <a:lnTo>
                  <a:pt x="771" y="978"/>
                </a:lnTo>
                <a:lnTo>
                  <a:pt x="768" y="956"/>
                </a:lnTo>
                <a:lnTo>
                  <a:pt x="765" y="952"/>
                </a:lnTo>
                <a:lnTo>
                  <a:pt x="782" y="933"/>
                </a:lnTo>
                <a:lnTo>
                  <a:pt x="785" y="915"/>
                </a:lnTo>
                <a:lnTo>
                  <a:pt x="759" y="872"/>
                </a:lnTo>
                <a:lnTo>
                  <a:pt x="809" y="843"/>
                </a:lnTo>
                <a:lnTo>
                  <a:pt x="804" y="837"/>
                </a:lnTo>
                <a:lnTo>
                  <a:pt x="796" y="820"/>
                </a:lnTo>
                <a:lnTo>
                  <a:pt x="800" y="800"/>
                </a:lnTo>
                <a:lnTo>
                  <a:pt x="758" y="744"/>
                </a:lnTo>
                <a:lnTo>
                  <a:pt x="655" y="647"/>
                </a:lnTo>
                <a:lnTo>
                  <a:pt x="653" y="612"/>
                </a:lnTo>
                <a:lnTo>
                  <a:pt x="661" y="520"/>
                </a:lnTo>
                <a:lnTo>
                  <a:pt x="639" y="441"/>
                </a:lnTo>
                <a:lnTo>
                  <a:pt x="497" y="407"/>
                </a:lnTo>
                <a:lnTo>
                  <a:pt x="505" y="394"/>
                </a:lnTo>
                <a:lnTo>
                  <a:pt x="468" y="212"/>
                </a:lnTo>
                <a:lnTo>
                  <a:pt x="421" y="59"/>
                </a:lnTo>
                <a:close/>
              </a:path>
            </a:pathLst>
          </a:custGeom>
          <a:solidFill>
            <a:schemeClr val="hlink"/>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1" name="Freeform 69"/>
          <p:cNvSpPr>
            <a:spLocks/>
          </p:cNvSpPr>
          <p:nvPr/>
        </p:nvSpPr>
        <p:spPr bwMode="auto">
          <a:xfrm>
            <a:off x="8896350" y="1601789"/>
            <a:ext cx="598488" cy="966787"/>
          </a:xfrm>
          <a:custGeom>
            <a:avLst/>
            <a:gdLst/>
            <a:ahLst/>
            <a:cxnLst>
              <a:cxn ang="0">
                <a:pos x="326" y="506"/>
              </a:cxn>
              <a:cxn ang="0">
                <a:pos x="341" y="499"/>
              </a:cxn>
              <a:cxn ang="0">
                <a:pos x="353" y="499"/>
              </a:cxn>
              <a:cxn ang="0">
                <a:pos x="362" y="490"/>
              </a:cxn>
              <a:cxn ang="0">
                <a:pos x="374" y="487"/>
              </a:cxn>
              <a:cxn ang="0">
                <a:pos x="346" y="0"/>
              </a:cxn>
              <a:cxn ang="0">
                <a:pos x="104" y="13"/>
              </a:cxn>
              <a:cxn ang="0">
                <a:pos x="95" y="14"/>
              </a:cxn>
              <a:cxn ang="0">
                <a:pos x="58" y="100"/>
              </a:cxn>
              <a:cxn ang="0">
                <a:pos x="58" y="179"/>
              </a:cxn>
              <a:cxn ang="0">
                <a:pos x="4" y="290"/>
              </a:cxn>
              <a:cxn ang="0">
                <a:pos x="5" y="320"/>
              </a:cxn>
              <a:cxn ang="0">
                <a:pos x="36" y="335"/>
              </a:cxn>
              <a:cxn ang="0">
                <a:pos x="56" y="348"/>
              </a:cxn>
              <a:cxn ang="0">
                <a:pos x="142" y="387"/>
              </a:cxn>
              <a:cxn ang="0">
                <a:pos x="136" y="415"/>
              </a:cxn>
              <a:cxn ang="0">
                <a:pos x="140" y="431"/>
              </a:cxn>
              <a:cxn ang="0">
                <a:pos x="152" y="451"/>
              </a:cxn>
              <a:cxn ang="0">
                <a:pos x="178" y="488"/>
              </a:cxn>
              <a:cxn ang="0">
                <a:pos x="185" y="580"/>
              </a:cxn>
              <a:cxn ang="0">
                <a:pos x="188" y="588"/>
              </a:cxn>
              <a:cxn ang="0">
                <a:pos x="190" y="591"/>
              </a:cxn>
              <a:cxn ang="0">
                <a:pos x="197" y="597"/>
              </a:cxn>
              <a:cxn ang="0">
                <a:pos x="210" y="597"/>
              </a:cxn>
              <a:cxn ang="0">
                <a:pos x="218" y="601"/>
              </a:cxn>
              <a:cxn ang="0">
                <a:pos x="228" y="608"/>
              </a:cxn>
              <a:cxn ang="0">
                <a:pos x="232" y="607"/>
              </a:cxn>
              <a:cxn ang="0">
                <a:pos x="232" y="600"/>
              </a:cxn>
              <a:cxn ang="0">
                <a:pos x="235" y="595"/>
              </a:cxn>
              <a:cxn ang="0">
                <a:pos x="251" y="588"/>
              </a:cxn>
              <a:cxn ang="0">
                <a:pos x="256" y="572"/>
              </a:cxn>
              <a:cxn ang="0">
                <a:pos x="261" y="560"/>
              </a:cxn>
              <a:cxn ang="0">
                <a:pos x="268" y="551"/>
              </a:cxn>
              <a:cxn ang="0">
                <a:pos x="274" y="545"/>
              </a:cxn>
              <a:cxn ang="0">
                <a:pos x="281" y="532"/>
              </a:cxn>
              <a:cxn ang="0">
                <a:pos x="291" y="526"/>
              </a:cxn>
              <a:cxn ang="0">
                <a:pos x="298" y="528"/>
              </a:cxn>
              <a:cxn ang="0">
                <a:pos x="307" y="533"/>
              </a:cxn>
            </a:cxnLst>
            <a:rect l="0" t="0" r="r" b="b"/>
            <a:pathLst>
              <a:path w="378" h="608">
                <a:moveTo>
                  <a:pt x="315" y="517"/>
                </a:moveTo>
                <a:lnTo>
                  <a:pt x="326" y="506"/>
                </a:lnTo>
                <a:lnTo>
                  <a:pt x="333" y="502"/>
                </a:lnTo>
                <a:lnTo>
                  <a:pt x="341" y="499"/>
                </a:lnTo>
                <a:lnTo>
                  <a:pt x="347" y="500"/>
                </a:lnTo>
                <a:lnTo>
                  <a:pt x="353" y="499"/>
                </a:lnTo>
                <a:lnTo>
                  <a:pt x="357" y="495"/>
                </a:lnTo>
                <a:lnTo>
                  <a:pt x="362" y="490"/>
                </a:lnTo>
                <a:lnTo>
                  <a:pt x="368" y="490"/>
                </a:lnTo>
                <a:lnTo>
                  <a:pt x="374" y="487"/>
                </a:lnTo>
                <a:lnTo>
                  <a:pt x="378" y="479"/>
                </a:lnTo>
                <a:lnTo>
                  <a:pt x="346" y="0"/>
                </a:lnTo>
                <a:lnTo>
                  <a:pt x="103" y="5"/>
                </a:lnTo>
                <a:lnTo>
                  <a:pt x="104" y="13"/>
                </a:lnTo>
                <a:lnTo>
                  <a:pt x="99" y="16"/>
                </a:lnTo>
                <a:lnTo>
                  <a:pt x="95" y="14"/>
                </a:lnTo>
                <a:lnTo>
                  <a:pt x="53" y="92"/>
                </a:lnTo>
                <a:lnTo>
                  <a:pt x="58" y="100"/>
                </a:lnTo>
                <a:lnTo>
                  <a:pt x="27" y="156"/>
                </a:lnTo>
                <a:lnTo>
                  <a:pt x="58" y="179"/>
                </a:lnTo>
                <a:lnTo>
                  <a:pt x="0" y="279"/>
                </a:lnTo>
                <a:lnTo>
                  <a:pt x="4" y="290"/>
                </a:lnTo>
                <a:lnTo>
                  <a:pt x="3" y="312"/>
                </a:lnTo>
                <a:lnTo>
                  <a:pt x="5" y="320"/>
                </a:lnTo>
                <a:lnTo>
                  <a:pt x="16" y="329"/>
                </a:lnTo>
                <a:lnTo>
                  <a:pt x="36" y="335"/>
                </a:lnTo>
                <a:lnTo>
                  <a:pt x="39" y="340"/>
                </a:lnTo>
                <a:lnTo>
                  <a:pt x="56" y="348"/>
                </a:lnTo>
                <a:lnTo>
                  <a:pt x="91" y="376"/>
                </a:lnTo>
                <a:lnTo>
                  <a:pt x="142" y="387"/>
                </a:lnTo>
                <a:lnTo>
                  <a:pt x="142" y="415"/>
                </a:lnTo>
                <a:lnTo>
                  <a:pt x="136" y="415"/>
                </a:lnTo>
                <a:lnTo>
                  <a:pt x="137" y="431"/>
                </a:lnTo>
                <a:lnTo>
                  <a:pt x="140" y="431"/>
                </a:lnTo>
                <a:lnTo>
                  <a:pt x="142" y="451"/>
                </a:lnTo>
                <a:lnTo>
                  <a:pt x="152" y="451"/>
                </a:lnTo>
                <a:lnTo>
                  <a:pt x="154" y="481"/>
                </a:lnTo>
                <a:lnTo>
                  <a:pt x="178" y="488"/>
                </a:lnTo>
                <a:lnTo>
                  <a:pt x="183" y="577"/>
                </a:lnTo>
                <a:lnTo>
                  <a:pt x="185" y="580"/>
                </a:lnTo>
                <a:lnTo>
                  <a:pt x="187" y="583"/>
                </a:lnTo>
                <a:lnTo>
                  <a:pt x="188" y="588"/>
                </a:lnTo>
                <a:lnTo>
                  <a:pt x="189" y="589"/>
                </a:lnTo>
                <a:lnTo>
                  <a:pt x="190" y="591"/>
                </a:lnTo>
                <a:lnTo>
                  <a:pt x="194" y="594"/>
                </a:lnTo>
                <a:lnTo>
                  <a:pt x="197" y="597"/>
                </a:lnTo>
                <a:lnTo>
                  <a:pt x="205" y="598"/>
                </a:lnTo>
                <a:lnTo>
                  <a:pt x="210" y="597"/>
                </a:lnTo>
                <a:lnTo>
                  <a:pt x="214" y="597"/>
                </a:lnTo>
                <a:lnTo>
                  <a:pt x="218" y="601"/>
                </a:lnTo>
                <a:lnTo>
                  <a:pt x="223" y="606"/>
                </a:lnTo>
                <a:lnTo>
                  <a:pt x="228" y="608"/>
                </a:lnTo>
                <a:lnTo>
                  <a:pt x="230" y="608"/>
                </a:lnTo>
                <a:lnTo>
                  <a:pt x="232" y="607"/>
                </a:lnTo>
                <a:lnTo>
                  <a:pt x="233" y="605"/>
                </a:lnTo>
                <a:lnTo>
                  <a:pt x="232" y="600"/>
                </a:lnTo>
                <a:lnTo>
                  <a:pt x="232" y="597"/>
                </a:lnTo>
                <a:lnTo>
                  <a:pt x="235" y="595"/>
                </a:lnTo>
                <a:lnTo>
                  <a:pt x="243" y="592"/>
                </a:lnTo>
                <a:lnTo>
                  <a:pt x="251" y="588"/>
                </a:lnTo>
                <a:lnTo>
                  <a:pt x="254" y="580"/>
                </a:lnTo>
                <a:lnTo>
                  <a:pt x="256" y="572"/>
                </a:lnTo>
                <a:lnTo>
                  <a:pt x="258" y="569"/>
                </a:lnTo>
                <a:lnTo>
                  <a:pt x="261" y="560"/>
                </a:lnTo>
                <a:lnTo>
                  <a:pt x="264" y="554"/>
                </a:lnTo>
                <a:lnTo>
                  <a:pt x="268" y="551"/>
                </a:lnTo>
                <a:lnTo>
                  <a:pt x="270" y="549"/>
                </a:lnTo>
                <a:lnTo>
                  <a:pt x="274" y="545"/>
                </a:lnTo>
                <a:lnTo>
                  <a:pt x="279" y="535"/>
                </a:lnTo>
                <a:lnTo>
                  <a:pt x="281" y="532"/>
                </a:lnTo>
                <a:lnTo>
                  <a:pt x="285" y="529"/>
                </a:lnTo>
                <a:lnTo>
                  <a:pt x="291" y="526"/>
                </a:lnTo>
                <a:lnTo>
                  <a:pt x="295" y="526"/>
                </a:lnTo>
                <a:lnTo>
                  <a:pt x="298" y="528"/>
                </a:lnTo>
                <a:lnTo>
                  <a:pt x="304" y="531"/>
                </a:lnTo>
                <a:lnTo>
                  <a:pt x="307" y="533"/>
                </a:lnTo>
                <a:lnTo>
                  <a:pt x="315" y="517"/>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2" name="Freeform 70"/>
          <p:cNvSpPr>
            <a:spLocks/>
          </p:cNvSpPr>
          <p:nvPr/>
        </p:nvSpPr>
        <p:spPr bwMode="auto">
          <a:xfrm>
            <a:off x="8223250" y="1608139"/>
            <a:ext cx="838200" cy="555625"/>
          </a:xfrm>
          <a:custGeom>
            <a:avLst/>
            <a:gdLst/>
            <a:ahLst/>
            <a:cxnLst>
              <a:cxn ang="0">
                <a:pos x="1259" y="843"/>
              </a:cxn>
              <a:cxn ang="0">
                <a:pos x="1273" y="833"/>
              </a:cxn>
              <a:cxn ang="0">
                <a:pos x="1447" y="532"/>
              </a:cxn>
              <a:cxn ang="0">
                <a:pos x="1353" y="463"/>
              </a:cxn>
              <a:cxn ang="0">
                <a:pos x="1446" y="294"/>
              </a:cxn>
              <a:cxn ang="0">
                <a:pos x="1431" y="273"/>
              </a:cxn>
              <a:cxn ang="0">
                <a:pos x="1556" y="38"/>
              </a:cxn>
              <a:cxn ang="0">
                <a:pos x="1570" y="42"/>
              </a:cxn>
              <a:cxn ang="0">
                <a:pos x="1584" y="33"/>
              </a:cxn>
              <a:cxn ang="0">
                <a:pos x="1579" y="12"/>
              </a:cxn>
              <a:cxn ang="0">
                <a:pos x="462" y="32"/>
              </a:cxn>
              <a:cxn ang="0">
                <a:pos x="457" y="0"/>
              </a:cxn>
              <a:cxn ang="0">
                <a:pos x="223" y="18"/>
              </a:cxn>
              <a:cxn ang="0">
                <a:pos x="169" y="422"/>
              </a:cxn>
              <a:cxn ang="0">
                <a:pos x="148" y="538"/>
              </a:cxn>
              <a:cxn ang="0">
                <a:pos x="0" y="1049"/>
              </a:cxn>
              <a:cxn ang="0">
                <a:pos x="791" y="1004"/>
              </a:cxn>
              <a:cxn ang="0">
                <a:pos x="1259" y="843"/>
              </a:cxn>
            </a:cxnLst>
            <a:rect l="0" t="0" r="r" b="b"/>
            <a:pathLst>
              <a:path w="1584" h="1049">
                <a:moveTo>
                  <a:pt x="1259" y="843"/>
                </a:moveTo>
                <a:lnTo>
                  <a:pt x="1273" y="833"/>
                </a:lnTo>
                <a:lnTo>
                  <a:pt x="1447" y="532"/>
                </a:lnTo>
                <a:lnTo>
                  <a:pt x="1353" y="463"/>
                </a:lnTo>
                <a:lnTo>
                  <a:pt x="1446" y="294"/>
                </a:lnTo>
                <a:lnTo>
                  <a:pt x="1431" y="273"/>
                </a:lnTo>
                <a:lnTo>
                  <a:pt x="1556" y="38"/>
                </a:lnTo>
                <a:lnTo>
                  <a:pt x="1570" y="42"/>
                </a:lnTo>
                <a:lnTo>
                  <a:pt x="1584" y="33"/>
                </a:lnTo>
                <a:lnTo>
                  <a:pt x="1579" y="12"/>
                </a:lnTo>
                <a:lnTo>
                  <a:pt x="462" y="32"/>
                </a:lnTo>
                <a:lnTo>
                  <a:pt x="457" y="0"/>
                </a:lnTo>
                <a:lnTo>
                  <a:pt x="223" y="18"/>
                </a:lnTo>
                <a:lnTo>
                  <a:pt x="169" y="422"/>
                </a:lnTo>
                <a:lnTo>
                  <a:pt x="148" y="538"/>
                </a:lnTo>
                <a:lnTo>
                  <a:pt x="0" y="1049"/>
                </a:lnTo>
                <a:lnTo>
                  <a:pt x="791" y="1004"/>
                </a:lnTo>
                <a:lnTo>
                  <a:pt x="1259" y="843"/>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3" name="Freeform 71"/>
          <p:cNvSpPr>
            <a:spLocks/>
          </p:cNvSpPr>
          <p:nvPr/>
        </p:nvSpPr>
        <p:spPr bwMode="auto">
          <a:xfrm>
            <a:off x="7421564" y="1749425"/>
            <a:ext cx="892175" cy="617538"/>
          </a:xfrm>
          <a:custGeom>
            <a:avLst/>
            <a:gdLst/>
            <a:ahLst/>
            <a:cxnLst>
              <a:cxn ang="0">
                <a:pos x="1447" y="1039"/>
              </a:cxn>
              <a:cxn ang="0">
                <a:pos x="1521" y="786"/>
              </a:cxn>
              <a:cxn ang="0">
                <a:pos x="1670" y="274"/>
              </a:cxn>
              <a:cxn ang="0">
                <a:pos x="1690" y="160"/>
              </a:cxn>
              <a:cxn ang="0">
                <a:pos x="0" y="0"/>
              </a:cxn>
              <a:cxn ang="0">
                <a:pos x="191" y="695"/>
              </a:cxn>
              <a:cxn ang="0">
                <a:pos x="638" y="1070"/>
              </a:cxn>
              <a:cxn ang="0">
                <a:pos x="1064" y="1169"/>
              </a:cxn>
              <a:cxn ang="0">
                <a:pos x="1178" y="1049"/>
              </a:cxn>
              <a:cxn ang="0">
                <a:pos x="1447" y="1039"/>
              </a:cxn>
            </a:cxnLst>
            <a:rect l="0" t="0" r="r" b="b"/>
            <a:pathLst>
              <a:path w="1690" h="1169">
                <a:moveTo>
                  <a:pt x="1447" y="1039"/>
                </a:moveTo>
                <a:lnTo>
                  <a:pt x="1521" y="786"/>
                </a:lnTo>
                <a:lnTo>
                  <a:pt x="1670" y="274"/>
                </a:lnTo>
                <a:lnTo>
                  <a:pt x="1690" y="160"/>
                </a:lnTo>
                <a:lnTo>
                  <a:pt x="0" y="0"/>
                </a:lnTo>
                <a:lnTo>
                  <a:pt x="191" y="695"/>
                </a:lnTo>
                <a:lnTo>
                  <a:pt x="638" y="1070"/>
                </a:lnTo>
                <a:lnTo>
                  <a:pt x="1064" y="1169"/>
                </a:lnTo>
                <a:lnTo>
                  <a:pt x="1178" y="1049"/>
                </a:lnTo>
                <a:lnTo>
                  <a:pt x="1447" y="1039"/>
                </a:lnTo>
                <a:close/>
              </a:path>
            </a:pathLst>
          </a:custGeom>
          <a:solidFill>
            <a:schemeClr val="hlink"/>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4" name="Freeform 72"/>
          <p:cNvSpPr>
            <a:spLocks/>
          </p:cNvSpPr>
          <p:nvPr/>
        </p:nvSpPr>
        <p:spPr bwMode="auto">
          <a:xfrm>
            <a:off x="6243639" y="1735138"/>
            <a:ext cx="1743075" cy="1060450"/>
          </a:xfrm>
          <a:custGeom>
            <a:avLst/>
            <a:gdLst/>
            <a:ahLst/>
            <a:cxnLst>
              <a:cxn ang="0">
                <a:pos x="3293" y="1192"/>
              </a:cxn>
              <a:cxn ang="0">
                <a:pos x="2866" y="1094"/>
              </a:cxn>
              <a:cxn ang="0">
                <a:pos x="2420" y="718"/>
              </a:cxn>
              <a:cxn ang="0">
                <a:pos x="2228" y="24"/>
              </a:cxn>
              <a:cxn ang="0">
                <a:pos x="2058" y="0"/>
              </a:cxn>
              <a:cxn ang="0">
                <a:pos x="2018" y="41"/>
              </a:cxn>
              <a:cxn ang="0">
                <a:pos x="1946" y="59"/>
              </a:cxn>
              <a:cxn ang="0">
                <a:pos x="1900" y="98"/>
              </a:cxn>
              <a:cxn ang="0">
                <a:pos x="1857" y="105"/>
              </a:cxn>
              <a:cxn ang="0">
                <a:pos x="1826" y="137"/>
              </a:cxn>
              <a:cxn ang="0">
                <a:pos x="1816" y="173"/>
              </a:cxn>
              <a:cxn ang="0">
                <a:pos x="956" y="208"/>
              </a:cxn>
              <a:cxn ang="0">
                <a:pos x="0" y="217"/>
              </a:cxn>
              <a:cxn ang="0">
                <a:pos x="8" y="459"/>
              </a:cxn>
              <a:cxn ang="0">
                <a:pos x="14" y="602"/>
              </a:cxn>
              <a:cxn ang="0">
                <a:pos x="44" y="602"/>
              </a:cxn>
              <a:cxn ang="0">
                <a:pos x="76" y="686"/>
              </a:cxn>
              <a:cxn ang="0">
                <a:pos x="110" y="727"/>
              </a:cxn>
              <a:cxn ang="0">
                <a:pos x="159" y="799"/>
              </a:cxn>
              <a:cxn ang="0">
                <a:pos x="168" y="851"/>
              </a:cxn>
              <a:cxn ang="0">
                <a:pos x="182" y="883"/>
              </a:cxn>
              <a:cxn ang="0">
                <a:pos x="213" y="911"/>
              </a:cxn>
              <a:cxn ang="0">
                <a:pos x="286" y="931"/>
              </a:cxn>
              <a:cxn ang="0">
                <a:pos x="337" y="973"/>
              </a:cxn>
              <a:cxn ang="0">
                <a:pos x="352" y="1009"/>
              </a:cxn>
              <a:cxn ang="0">
                <a:pos x="381" y="1094"/>
              </a:cxn>
              <a:cxn ang="0">
                <a:pos x="426" y="1144"/>
              </a:cxn>
              <a:cxn ang="0">
                <a:pos x="476" y="1192"/>
              </a:cxn>
              <a:cxn ang="0">
                <a:pos x="575" y="1313"/>
              </a:cxn>
              <a:cxn ang="0">
                <a:pos x="652" y="1373"/>
              </a:cxn>
              <a:cxn ang="0">
                <a:pos x="674" y="1383"/>
              </a:cxn>
              <a:cxn ang="0">
                <a:pos x="703" y="1392"/>
              </a:cxn>
              <a:cxn ang="0">
                <a:pos x="710" y="1412"/>
              </a:cxn>
              <a:cxn ang="0">
                <a:pos x="725" y="1432"/>
              </a:cxn>
              <a:cxn ang="0">
                <a:pos x="782" y="1434"/>
              </a:cxn>
              <a:cxn ang="0">
                <a:pos x="825" y="1466"/>
              </a:cxn>
              <a:cxn ang="0">
                <a:pos x="879" y="1524"/>
              </a:cxn>
              <a:cxn ang="0">
                <a:pos x="881" y="1545"/>
              </a:cxn>
              <a:cxn ang="0">
                <a:pos x="889" y="1567"/>
              </a:cxn>
              <a:cxn ang="0">
                <a:pos x="917" y="1584"/>
              </a:cxn>
              <a:cxn ang="0">
                <a:pos x="1247" y="2002"/>
              </a:cxn>
              <a:cxn ang="0">
                <a:pos x="1303" y="2001"/>
              </a:cxn>
              <a:cxn ang="0">
                <a:pos x="1397" y="1998"/>
              </a:cxn>
              <a:cxn ang="0">
                <a:pos x="1520" y="1939"/>
              </a:cxn>
              <a:cxn ang="0">
                <a:pos x="1786" y="1929"/>
              </a:cxn>
              <a:cxn ang="0">
                <a:pos x="1830" y="1696"/>
              </a:cxn>
              <a:cxn ang="0">
                <a:pos x="2017" y="1730"/>
              </a:cxn>
              <a:cxn ang="0">
                <a:pos x="2056" y="1649"/>
              </a:cxn>
              <a:cxn ang="0">
                <a:pos x="2083" y="1648"/>
              </a:cxn>
              <a:cxn ang="0">
                <a:pos x="2110" y="1641"/>
              </a:cxn>
              <a:cxn ang="0">
                <a:pos x="2146" y="1635"/>
              </a:cxn>
              <a:cxn ang="0">
                <a:pos x="2201" y="1627"/>
              </a:cxn>
              <a:cxn ang="0">
                <a:pos x="2312" y="1589"/>
              </a:cxn>
              <a:cxn ang="0">
                <a:pos x="2475" y="1599"/>
              </a:cxn>
              <a:cxn ang="0">
                <a:pos x="2495" y="1607"/>
              </a:cxn>
              <a:cxn ang="0">
                <a:pos x="2634" y="1666"/>
              </a:cxn>
              <a:cxn ang="0">
                <a:pos x="2732" y="1658"/>
              </a:cxn>
              <a:cxn ang="0">
                <a:pos x="2887" y="1653"/>
              </a:cxn>
              <a:cxn ang="0">
                <a:pos x="3293" y="1192"/>
              </a:cxn>
            </a:cxnLst>
            <a:rect l="0" t="0" r="r" b="b"/>
            <a:pathLst>
              <a:path w="3293" h="2002">
                <a:moveTo>
                  <a:pt x="3293" y="1192"/>
                </a:moveTo>
                <a:lnTo>
                  <a:pt x="2866" y="1094"/>
                </a:lnTo>
                <a:lnTo>
                  <a:pt x="2420" y="718"/>
                </a:lnTo>
                <a:lnTo>
                  <a:pt x="2228" y="24"/>
                </a:lnTo>
                <a:lnTo>
                  <a:pt x="2058" y="0"/>
                </a:lnTo>
                <a:lnTo>
                  <a:pt x="2018" y="41"/>
                </a:lnTo>
                <a:lnTo>
                  <a:pt x="1946" y="59"/>
                </a:lnTo>
                <a:lnTo>
                  <a:pt x="1900" y="98"/>
                </a:lnTo>
                <a:lnTo>
                  <a:pt x="1857" y="105"/>
                </a:lnTo>
                <a:lnTo>
                  <a:pt x="1826" y="137"/>
                </a:lnTo>
                <a:lnTo>
                  <a:pt x="1816" y="173"/>
                </a:lnTo>
                <a:lnTo>
                  <a:pt x="956" y="208"/>
                </a:lnTo>
                <a:lnTo>
                  <a:pt x="0" y="217"/>
                </a:lnTo>
                <a:lnTo>
                  <a:pt x="8" y="459"/>
                </a:lnTo>
                <a:lnTo>
                  <a:pt x="14" y="602"/>
                </a:lnTo>
                <a:lnTo>
                  <a:pt x="44" y="602"/>
                </a:lnTo>
                <a:lnTo>
                  <a:pt x="76" y="686"/>
                </a:lnTo>
                <a:lnTo>
                  <a:pt x="110" y="727"/>
                </a:lnTo>
                <a:lnTo>
                  <a:pt x="159" y="799"/>
                </a:lnTo>
                <a:lnTo>
                  <a:pt x="168" y="851"/>
                </a:lnTo>
                <a:lnTo>
                  <a:pt x="182" y="883"/>
                </a:lnTo>
                <a:lnTo>
                  <a:pt x="213" y="911"/>
                </a:lnTo>
                <a:lnTo>
                  <a:pt x="286" y="931"/>
                </a:lnTo>
                <a:lnTo>
                  <a:pt x="337" y="973"/>
                </a:lnTo>
                <a:lnTo>
                  <a:pt x="352" y="1009"/>
                </a:lnTo>
                <a:lnTo>
                  <a:pt x="381" y="1094"/>
                </a:lnTo>
                <a:lnTo>
                  <a:pt x="426" y="1144"/>
                </a:lnTo>
                <a:lnTo>
                  <a:pt x="476" y="1192"/>
                </a:lnTo>
                <a:lnTo>
                  <a:pt x="575" y="1313"/>
                </a:lnTo>
                <a:lnTo>
                  <a:pt x="652" y="1373"/>
                </a:lnTo>
                <a:lnTo>
                  <a:pt x="674" y="1383"/>
                </a:lnTo>
                <a:lnTo>
                  <a:pt x="703" y="1392"/>
                </a:lnTo>
                <a:lnTo>
                  <a:pt x="710" y="1412"/>
                </a:lnTo>
                <a:lnTo>
                  <a:pt x="725" y="1432"/>
                </a:lnTo>
                <a:lnTo>
                  <a:pt x="782" y="1434"/>
                </a:lnTo>
                <a:lnTo>
                  <a:pt x="825" y="1466"/>
                </a:lnTo>
                <a:lnTo>
                  <a:pt x="879" y="1524"/>
                </a:lnTo>
                <a:lnTo>
                  <a:pt x="881" y="1545"/>
                </a:lnTo>
                <a:lnTo>
                  <a:pt x="889" y="1567"/>
                </a:lnTo>
                <a:lnTo>
                  <a:pt x="917" y="1584"/>
                </a:lnTo>
                <a:lnTo>
                  <a:pt x="1247" y="2002"/>
                </a:lnTo>
                <a:lnTo>
                  <a:pt x="1303" y="2001"/>
                </a:lnTo>
                <a:lnTo>
                  <a:pt x="1397" y="1998"/>
                </a:lnTo>
                <a:lnTo>
                  <a:pt x="1520" y="1939"/>
                </a:lnTo>
                <a:lnTo>
                  <a:pt x="1786" y="1929"/>
                </a:lnTo>
                <a:lnTo>
                  <a:pt x="1830" y="1696"/>
                </a:lnTo>
                <a:lnTo>
                  <a:pt x="2017" y="1730"/>
                </a:lnTo>
                <a:lnTo>
                  <a:pt x="2056" y="1649"/>
                </a:lnTo>
                <a:lnTo>
                  <a:pt x="2083" y="1648"/>
                </a:lnTo>
                <a:lnTo>
                  <a:pt x="2110" y="1641"/>
                </a:lnTo>
                <a:lnTo>
                  <a:pt x="2146" y="1635"/>
                </a:lnTo>
                <a:lnTo>
                  <a:pt x="2201" y="1627"/>
                </a:lnTo>
                <a:lnTo>
                  <a:pt x="2312" y="1589"/>
                </a:lnTo>
                <a:lnTo>
                  <a:pt x="2475" y="1599"/>
                </a:lnTo>
                <a:lnTo>
                  <a:pt x="2495" y="1607"/>
                </a:lnTo>
                <a:lnTo>
                  <a:pt x="2634" y="1666"/>
                </a:lnTo>
                <a:lnTo>
                  <a:pt x="2732" y="1658"/>
                </a:lnTo>
                <a:lnTo>
                  <a:pt x="2887" y="1653"/>
                </a:lnTo>
                <a:lnTo>
                  <a:pt x="3293" y="1192"/>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5" name="Freeform 73"/>
          <p:cNvSpPr>
            <a:spLocks/>
          </p:cNvSpPr>
          <p:nvPr/>
        </p:nvSpPr>
        <p:spPr bwMode="auto">
          <a:xfrm>
            <a:off x="5494338" y="1973264"/>
            <a:ext cx="1433512" cy="1030287"/>
          </a:xfrm>
          <a:custGeom>
            <a:avLst/>
            <a:gdLst/>
            <a:ahLst/>
            <a:cxnLst>
              <a:cxn ang="0">
                <a:pos x="884" y="514"/>
              </a:cxn>
              <a:cxn ang="0">
                <a:pos x="765" y="369"/>
              </a:cxn>
              <a:cxn ang="0">
                <a:pos x="762" y="355"/>
              </a:cxn>
              <a:cxn ang="0">
                <a:pos x="729" y="325"/>
              </a:cxn>
              <a:cxn ang="0">
                <a:pos x="705" y="318"/>
              </a:cxn>
              <a:cxn ang="0">
                <a:pos x="693" y="308"/>
              </a:cxn>
              <a:cxn ang="0">
                <a:pos x="660" y="285"/>
              </a:cxn>
              <a:cxn ang="0">
                <a:pos x="610" y="228"/>
              </a:cxn>
              <a:cxn ang="0">
                <a:pos x="586" y="184"/>
              </a:cxn>
              <a:cxn ang="0">
                <a:pos x="564" y="157"/>
              </a:cxn>
              <a:cxn ang="0">
                <a:pos x="529" y="141"/>
              </a:cxn>
              <a:cxn ang="0">
                <a:pos x="521" y="113"/>
              </a:cxn>
              <a:cxn ang="0">
                <a:pos x="494" y="75"/>
              </a:cxn>
              <a:cxn ang="0">
                <a:pos x="473" y="48"/>
              </a:cxn>
              <a:cxn ang="0">
                <a:pos x="103" y="3"/>
              </a:cxn>
              <a:cxn ang="0">
                <a:pos x="0" y="325"/>
              </a:cxn>
              <a:cxn ang="0">
                <a:pos x="52" y="409"/>
              </a:cxn>
              <a:cxn ang="0">
                <a:pos x="70" y="410"/>
              </a:cxn>
              <a:cxn ang="0">
                <a:pos x="83" y="419"/>
              </a:cxn>
              <a:cxn ang="0">
                <a:pos x="86" y="404"/>
              </a:cxn>
              <a:cxn ang="0">
                <a:pos x="102" y="393"/>
              </a:cxn>
              <a:cxn ang="0">
                <a:pos x="115" y="376"/>
              </a:cxn>
              <a:cxn ang="0">
                <a:pos x="126" y="331"/>
              </a:cxn>
              <a:cxn ang="0">
                <a:pos x="142" y="336"/>
              </a:cxn>
              <a:cxn ang="0">
                <a:pos x="150" y="332"/>
              </a:cxn>
              <a:cxn ang="0">
                <a:pos x="151" y="317"/>
              </a:cxn>
              <a:cxn ang="0">
                <a:pos x="171" y="298"/>
              </a:cxn>
              <a:cxn ang="0">
                <a:pos x="195" y="377"/>
              </a:cxn>
              <a:cxn ang="0">
                <a:pos x="297" y="424"/>
              </a:cxn>
              <a:cxn ang="0">
                <a:pos x="334" y="467"/>
              </a:cxn>
              <a:cxn ang="0">
                <a:pos x="350" y="466"/>
              </a:cxn>
              <a:cxn ang="0">
                <a:pos x="363" y="465"/>
              </a:cxn>
              <a:cxn ang="0">
                <a:pos x="374" y="462"/>
              </a:cxn>
              <a:cxn ang="0">
                <a:pos x="389" y="466"/>
              </a:cxn>
              <a:cxn ang="0">
                <a:pos x="403" y="468"/>
              </a:cxn>
              <a:cxn ang="0">
                <a:pos x="413" y="471"/>
              </a:cxn>
              <a:cxn ang="0">
                <a:pos x="447" y="487"/>
              </a:cxn>
              <a:cxn ang="0">
                <a:pos x="478" y="511"/>
              </a:cxn>
              <a:cxn ang="0">
                <a:pos x="489" y="516"/>
              </a:cxn>
              <a:cxn ang="0">
                <a:pos x="507" y="532"/>
              </a:cxn>
              <a:cxn ang="0">
                <a:pos x="556" y="649"/>
              </a:cxn>
              <a:cxn ang="0">
                <a:pos x="718" y="618"/>
              </a:cxn>
              <a:cxn ang="0">
                <a:pos x="903" y="514"/>
              </a:cxn>
            </a:cxnLst>
            <a:rect l="0" t="0" r="r" b="b"/>
            <a:pathLst>
              <a:path w="904" h="649">
                <a:moveTo>
                  <a:pt x="903" y="514"/>
                </a:moveTo>
                <a:lnTo>
                  <a:pt x="884" y="514"/>
                </a:lnTo>
                <a:lnTo>
                  <a:pt x="774" y="375"/>
                </a:lnTo>
                <a:lnTo>
                  <a:pt x="765" y="369"/>
                </a:lnTo>
                <a:lnTo>
                  <a:pt x="762" y="362"/>
                </a:lnTo>
                <a:lnTo>
                  <a:pt x="762" y="355"/>
                </a:lnTo>
                <a:lnTo>
                  <a:pt x="743" y="336"/>
                </a:lnTo>
                <a:lnTo>
                  <a:pt x="729" y="325"/>
                </a:lnTo>
                <a:lnTo>
                  <a:pt x="710" y="324"/>
                </a:lnTo>
                <a:lnTo>
                  <a:pt x="705" y="318"/>
                </a:lnTo>
                <a:lnTo>
                  <a:pt x="702" y="311"/>
                </a:lnTo>
                <a:lnTo>
                  <a:pt x="693" y="308"/>
                </a:lnTo>
                <a:lnTo>
                  <a:pt x="685" y="305"/>
                </a:lnTo>
                <a:lnTo>
                  <a:pt x="660" y="285"/>
                </a:lnTo>
                <a:lnTo>
                  <a:pt x="627" y="244"/>
                </a:lnTo>
                <a:lnTo>
                  <a:pt x="610" y="228"/>
                </a:lnTo>
                <a:lnTo>
                  <a:pt x="595" y="212"/>
                </a:lnTo>
                <a:lnTo>
                  <a:pt x="586" y="184"/>
                </a:lnTo>
                <a:lnTo>
                  <a:pt x="581" y="171"/>
                </a:lnTo>
                <a:lnTo>
                  <a:pt x="564" y="157"/>
                </a:lnTo>
                <a:lnTo>
                  <a:pt x="539" y="151"/>
                </a:lnTo>
                <a:lnTo>
                  <a:pt x="529" y="141"/>
                </a:lnTo>
                <a:lnTo>
                  <a:pt x="524" y="131"/>
                </a:lnTo>
                <a:lnTo>
                  <a:pt x="521" y="113"/>
                </a:lnTo>
                <a:lnTo>
                  <a:pt x="505" y="89"/>
                </a:lnTo>
                <a:lnTo>
                  <a:pt x="494" y="75"/>
                </a:lnTo>
                <a:lnTo>
                  <a:pt x="483" y="48"/>
                </a:lnTo>
                <a:lnTo>
                  <a:pt x="473" y="48"/>
                </a:lnTo>
                <a:lnTo>
                  <a:pt x="471" y="0"/>
                </a:lnTo>
                <a:lnTo>
                  <a:pt x="103" y="3"/>
                </a:lnTo>
                <a:lnTo>
                  <a:pt x="102" y="146"/>
                </a:lnTo>
                <a:lnTo>
                  <a:pt x="0" y="325"/>
                </a:lnTo>
                <a:lnTo>
                  <a:pt x="31" y="381"/>
                </a:lnTo>
                <a:lnTo>
                  <a:pt x="52" y="409"/>
                </a:lnTo>
                <a:lnTo>
                  <a:pt x="61" y="411"/>
                </a:lnTo>
                <a:lnTo>
                  <a:pt x="70" y="410"/>
                </a:lnTo>
                <a:lnTo>
                  <a:pt x="79" y="419"/>
                </a:lnTo>
                <a:lnTo>
                  <a:pt x="83" y="419"/>
                </a:lnTo>
                <a:lnTo>
                  <a:pt x="87" y="415"/>
                </a:lnTo>
                <a:lnTo>
                  <a:pt x="86" y="404"/>
                </a:lnTo>
                <a:lnTo>
                  <a:pt x="89" y="400"/>
                </a:lnTo>
                <a:lnTo>
                  <a:pt x="102" y="393"/>
                </a:lnTo>
                <a:lnTo>
                  <a:pt x="112" y="385"/>
                </a:lnTo>
                <a:lnTo>
                  <a:pt x="115" y="376"/>
                </a:lnTo>
                <a:lnTo>
                  <a:pt x="114" y="346"/>
                </a:lnTo>
                <a:lnTo>
                  <a:pt x="126" y="331"/>
                </a:lnTo>
                <a:lnTo>
                  <a:pt x="132" y="329"/>
                </a:lnTo>
                <a:lnTo>
                  <a:pt x="142" y="336"/>
                </a:lnTo>
                <a:lnTo>
                  <a:pt x="146" y="336"/>
                </a:lnTo>
                <a:lnTo>
                  <a:pt x="150" y="332"/>
                </a:lnTo>
                <a:lnTo>
                  <a:pt x="147" y="323"/>
                </a:lnTo>
                <a:lnTo>
                  <a:pt x="151" y="317"/>
                </a:lnTo>
                <a:lnTo>
                  <a:pt x="161" y="315"/>
                </a:lnTo>
                <a:lnTo>
                  <a:pt x="171" y="298"/>
                </a:lnTo>
                <a:lnTo>
                  <a:pt x="190" y="286"/>
                </a:lnTo>
                <a:lnTo>
                  <a:pt x="195" y="377"/>
                </a:lnTo>
                <a:lnTo>
                  <a:pt x="292" y="373"/>
                </a:lnTo>
                <a:lnTo>
                  <a:pt x="297" y="424"/>
                </a:lnTo>
                <a:lnTo>
                  <a:pt x="307" y="419"/>
                </a:lnTo>
                <a:lnTo>
                  <a:pt x="334" y="467"/>
                </a:lnTo>
                <a:lnTo>
                  <a:pt x="344" y="464"/>
                </a:lnTo>
                <a:lnTo>
                  <a:pt x="350" y="466"/>
                </a:lnTo>
                <a:lnTo>
                  <a:pt x="357" y="469"/>
                </a:lnTo>
                <a:lnTo>
                  <a:pt x="363" y="465"/>
                </a:lnTo>
                <a:lnTo>
                  <a:pt x="368" y="461"/>
                </a:lnTo>
                <a:lnTo>
                  <a:pt x="374" y="462"/>
                </a:lnTo>
                <a:lnTo>
                  <a:pt x="381" y="466"/>
                </a:lnTo>
                <a:lnTo>
                  <a:pt x="389" y="466"/>
                </a:lnTo>
                <a:lnTo>
                  <a:pt x="397" y="468"/>
                </a:lnTo>
                <a:lnTo>
                  <a:pt x="403" y="468"/>
                </a:lnTo>
                <a:lnTo>
                  <a:pt x="410" y="468"/>
                </a:lnTo>
                <a:lnTo>
                  <a:pt x="413" y="471"/>
                </a:lnTo>
                <a:lnTo>
                  <a:pt x="420" y="477"/>
                </a:lnTo>
                <a:lnTo>
                  <a:pt x="447" y="487"/>
                </a:lnTo>
                <a:lnTo>
                  <a:pt x="475" y="505"/>
                </a:lnTo>
                <a:lnTo>
                  <a:pt x="478" y="511"/>
                </a:lnTo>
                <a:lnTo>
                  <a:pt x="483" y="515"/>
                </a:lnTo>
                <a:lnTo>
                  <a:pt x="489" y="516"/>
                </a:lnTo>
                <a:lnTo>
                  <a:pt x="498" y="518"/>
                </a:lnTo>
                <a:lnTo>
                  <a:pt x="507" y="532"/>
                </a:lnTo>
                <a:lnTo>
                  <a:pt x="493" y="544"/>
                </a:lnTo>
                <a:lnTo>
                  <a:pt x="556" y="649"/>
                </a:lnTo>
                <a:lnTo>
                  <a:pt x="666" y="629"/>
                </a:lnTo>
                <a:lnTo>
                  <a:pt x="718" y="618"/>
                </a:lnTo>
                <a:lnTo>
                  <a:pt x="904" y="545"/>
                </a:lnTo>
                <a:lnTo>
                  <a:pt x="903" y="514"/>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6" name="Freeform 74"/>
          <p:cNvSpPr>
            <a:spLocks/>
          </p:cNvSpPr>
          <p:nvPr/>
        </p:nvSpPr>
        <p:spPr bwMode="auto">
          <a:xfrm>
            <a:off x="5008563" y="1697039"/>
            <a:ext cx="654050" cy="796925"/>
          </a:xfrm>
          <a:custGeom>
            <a:avLst/>
            <a:gdLst/>
            <a:ahLst/>
            <a:cxnLst>
              <a:cxn ang="0">
                <a:pos x="929" y="1508"/>
              </a:cxn>
              <a:cxn ang="0">
                <a:pos x="1236" y="970"/>
              </a:cxn>
              <a:cxn ang="0">
                <a:pos x="1237" y="540"/>
              </a:cxn>
              <a:cxn ang="0">
                <a:pos x="1044" y="540"/>
              </a:cxn>
              <a:cxn ang="0">
                <a:pos x="620" y="2"/>
              </a:cxn>
              <a:cxn ang="0">
                <a:pos x="6" y="0"/>
              </a:cxn>
              <a:cxn ang="0">
                <a:pos x="7" y="57"/>
              </a:cxn>
              <a:cxn ang="0">
                <a:pos x="0" y="801"/>
              </a:cxn>
              <a:cxn ang="0">
                <a:pos x="474" y="803"/>
              </a:cxn>
              <a:cxn ang="0">
                <a:pos x="471" y="1098"/>
              </a:cxn>
              <a:cxn ang="0">
                <a:pos x="526" y="1098"/>
              </a:cxn>
              <a:cxn ang="0">
                <a:pos x="518" y="1471"/>
              </a:cxn>
              <a:cxn ang="0">
                <a:pos x="929" y="1508"/>
              </a:cxn>
            </a:cxnLst>
            <a:rect l="0" t="0" r="r" b="b"/>
            <a:pathLst>
              <a:path w="1237" h="1508">
                <a:moveTo>
                  <a:pt x="929" y="1508"/>
                </a:moveTo>
                <a:lnTo>
                  <a:pt x="1236" y="970"/>
                </a:lnTo>
                <a:lnTo>
                  <a:pt x="1237" y="540"/>
                </a:lnTo>
                <a:lnTo>
                  <a:pt x="1044" y="540"/>
                </a:lnTo>
                <a:lnTo>
                  <a:pt x="620" y="2"/>
                </a:lnTo>
                <a:lnTo>
                  <a:pt x="6" y="0"/>
                </a:lnTo>
                <a:lnTo>
                  <a:pt x="7" y="57"/>
                </a:lnTo>
                <a:lnTo>
                  <a:pt x="0" y="801"/>
                </a:lnTo>
                <a:lnTo>
                  <a:pt x="474" y="803"/>
                </a:lnTo>
                <a:lnTo>
                  <a:pt x="471" y="1098"/>
                </a:lnTo>
                <a:lnTo>
                  <a:pt x="526" y="1098"/>
                </a:lnTo>
                <a:lnTo>
                  <a:pt x="518" y="1471"/>
                </a:lnTo>
                <a:lnTo>
                  <a:pt x="929" y="1508"/>
                </a:lnTo>
                <a:close/>
              </a:path>
            </a:pathLst>
          </a:custGeom>
          <a:solidFill>
            <a:schemeClr val="hlink"/>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7" name="Freeform 75"/>
          <p:cNvSpPr>
            <a:spLocks/>
          </p:cNvSpPr>
          <p:nvPr/>
        </p:nvSpPr>
        <p:spPr bwMode="auto">
          <a:xfrm>
            <a:off x="3994150" y="1670051"/>
            <a:ext cx="1295400" cy="849313"/>
          </a:xfrm>
          <a:custGeom>
            <a:avLst/>
            <a:gdLst/>
            <a:ahLst/>
            <a:cxnLst>
              <a:cxn ang="0">
                <a:pos x="813" y="508"/>
              </a:cxn>
              <a:cxn ang="0">
                <a:pos x="816" y="384"/>
              </a:cxn>
              <a:cxn ang="0">
                <a:pos x="798" y="384"/>
              </a:cxn>
              <a:cxn ang="0">
                <a:pos x="799" y="286"/>
              </a:cxn>
              <a:cxn ang="0">
                <a:pos x="641" y="286"/>
              </a:cxn>
              <a:cxn ang="0">
                <a:pos x="641" y="37"/>
              </a:cxn>
              <a:cxn ang="0">
                <a:pos x="583" y="34"/>
              </a:cxn>
              <a:cxn ang="0">
                <a:pos x="583" y="0"/>
              </a:cxn>
              <a:cxn ang="0">
                <a:pos x="394" y="6"/>
              </a:cxn>
              <a:cxn ang="0">
                <a:pos x="270" y="6"/>
              </a:cxn>
              <a:cxn ang="0">
                <a:pos x="137" y="5"/>
              </a:cxn>
              <a:cxn ang="0">
                <a:pos x="131" y="240"/>
              </a:cxn>
              <a:cxn ang="0">
                <a:pos x="115" y="240"/>
              </a:cxn>
              <a:cxn ang="0">
                <a:pos x="115" y="222"/>
              </a:cxn>
              <a:cxn ang="0">
                <a:pos x="32" y="216"/>
              </a:cxn>
              <a:cxn ang="0">
                <a:pos x="31" y="257"/>
              </a:cxn>
              <a:cxn ang="0">
                <a:pos x="4" y="256"/>
              </a:cxn>
              <a:cxn ang="0">
                <a:pos x="0" y="359"/>
              </a:cxn>
              <a:cxn ang="0">
                <a:pos x="5" y="356"/>
              </a:cxn>
              <a:cxn ang="0">
                <a:pos x="14" y="346"/>
              </a:cxn>
              <a:cxn ang="0">
                <a:pos x="21" y="346"/>
              </a:cxn>
              <a:cxn ang="0">
                <a:pos x="35" y="349"/>
              </a:cxn>
              <a:cxn ang="0">
                <a:pos x="51" y="343"/>
              </a:cxn>
              <a:cxn ang="0">
                <a:pos x="66" y="340"/>
              </a:cxn>
              <a:cxn ang="0">
                <a:pos x="74" y="346"/>
              </a:cxn>
              <a:cxn ang="0">
                <a:pos x="81" y="341"/>
              </a:cxn>
              <a:cxn ang="0">
                <a:pos x="92" y="332"/>
              </a:cxn>
              <a:cxn ang="0">
                <a:pos x="102" y="328"/>
              </a:cxn>
              <a:cxn ang="0">
                <a:pos x="108" y="326"/>
              </a:cxn>
              <a:cxn ang="0">
                <a:pos x="117" y="319"/>
              </a:cxn>
              <a:cxn ang="0">
                <a:pos x="121" y="319"/>
              </a:cxn>
              <a:cxn ang="0">
                <a:pos x="127" y="324"/>
              </a:cxn>
              <a:cxn ang="0">
                <a:pos x="129" y="336"/>
              </a:cxn>
              <a:cxn ang="0">
                <a:pos x="336" y="461"/>
              </a:cxn>
              <a:cxn ang="0">
                <a:pos x="336" y="502"/>
              </a:cxn>
              <a:cxn ang="0">
                <a:pos x="364" y="502"/>
              </a:cxn>
              <a:cxn ang="0">
                <a:pos x="362" y="535"/>
              </a:cxn>
              <a:cxn ang="0">
                <a:pos x="422" y="520"/>
              </a:cxn>
              <a:cxn ang="0">
                <a:pos x="423" y="473"/>
              </a:cxn>
              <a:cxn ang="0">
                <a:pos x="813" y="508"/>
              </a:cxn>
            </a:cxnLst>
            <a:rect l="0" t="0" r="r" b="b"/>
            <a:pathLst>
              <a:path w="816" h="535">
                <a:moveTo>
                  <a:pt x="813" y="508"/>
                </a:moveTo>
                <a:lnTo>
                  <a:pt x="816" y="384"/>
                </a:lnTo>
                <a:lnTo>
                  <a:pt x="798" y="384"/>
                </a:lnTo>
                <a:lnTo>
                  <a:pt x="799" y="286"/>
                </a:lnTo>
                <a:lnTo>
                  <a:pt x="641" y="286"/>
                </a:lnTo>
                <a:lnTo>
                  <a:pt x="641" y="37"/>
                </a:lnTo>
                <a:lnTo>
                  <a:pt x="583" y="34"/>
                </a:lnTo>
                <a:lnTo>
                  <a:pt x="583" y="0"/>
                </a:lnTo>
                <a:lnTo>
                  <a:pt x="394" y="6"/>
                </a:lnTo>
                <a:lnTo>
                  <a:pt x="270" y="6"/>
                </a:lnTo>
                <a:lnTo>
                  <a:pt x="137" y="5"/>
                </a:lnTo>
                <a:lnTo>
                  <a:pt x="131" y="240"/>
                </a:lnTo>
                <a:lnTo>
                  <a:pt x="115" y="240"/>
                </a:lnTo>
                <a:lnTo>
                  <a:pt x="115" y="222"/>
                </a:lnTo>
                <a:lnTo>
                  <a:pt x="32" y="216"/>
                </a:lnTo>
                <a:lnTo>
                  <a:pt x="31" y="257"/>
                </a:lnTo>
                <a:lnTo>
                  <a:pt x="4" y="256"/>
                </a:lnTo>
                <a:lnTo>
                  <a:pt x="0" y="359"/>
                </a:lnTo>
                <a:lnTo>
                  <a:pt x="5" y="356"/>
                </a:lnTo>
                <a:lnTo>
                  <a:pt x="14" y="346"/>
                </a:lnTo>
                <a:lnTo>
                  <a:pt x="21" y="346"/>
                </a:lnTo>
                <a:lnTo>
                  <a:pt x="35" y="349"/>
                </a:lnTo>
                <a:lnTo>
                  <a:pt x="51" y="343"/>
                </a:lnTo>
                <a:lnTo>
                  <a:pt x="66" y="340"/>
                </a:lnTo>
                <a:lnTo>
                  <a:pt x="74" y="346"/>
                </a:lnTo>
                <a:lnTo>
                  <a:pt x="81" y="341"/>
                </a:lnTo>
                <a:lnTo>
                  <a:pt x="92" y="332"/>
                </a:lnTo>
                <a:lnTo>
                  <a:pt x="102" y="328"/>
                </a:lnTo>
                <a:lnTo>
                  <a:pt x="108" y="326"/>
                </a:lnTo>
                <a:lnTo>
                  <a:pt x="117" y="319"/>
                </a:lnTo>
                <a:lnTo>
                  <a:pt x="121" y="319"/>
                </a:lnTo>
                <a:lnTo>
                  <a:pt x="127" y="324"/>
                </a:lnTo>
                <a:lnTo>
                  <a:pt x="129" y="336"/>
                </a:lnTo>
                <a:lnTo>
                  <a:pt x="336" y="461"/>
                </a:lnTo>
                <a:lnTo>
                  <a:pt x="336" y="502"/>
                </a:lnTo>
                <a:lnTo>
                  <a:pt x="364" y="502"/>
                </a:lnTo>
                <a:lnTo>
                  <a:pt x="362" y="535"/>
                </a:lnTo>
                <a:lnTo>
                  <a:pt x="422" y="520"/>
                </a:lnTo>
                <a:lnTo>
                  <a:pt x="423" y="473"/>
                </a:lnTo>
                <a:lnTo>
                  <a:pt x="813" y="508"/>
                </a:lnTo>
                <a:close/>
              </a:path>
            </a:pathLst>
          </a:custGeom>
          <a:solidFill>
            <a:schemeClr val="hlink"/>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8" name="Freeform 76"/>
          <p:cNvSpPr>
            <a:spLocks/>
          </p:cNvSpPr>
          <p:nvPr/>
        </p:nvSpPr>
        <p:spPr bwMode="auto">
          <a:xfrm>
            <a:off x="2622550" y="1654175"/>
            <a:ext cx="795338" cy="903288"/>
          </a:xfrm>
          <a:custGeom>
            <a:avLst/>
            <a:gdLst/>
            <a:ahLst/>
            <a:cxnLst>
              <a:cxn ang="0">
                <a:pos x="1423" y="892"/>
              </a:cxn>
              <a:cxn ang="0">
                <a:pos x="1426" y="694"/>
              </a:cxn>
              <a:cxn ang="0">
                <a:pos x="1310" y="691"/>
              </a:cxn>
              <a:cxn ang="0">
                <a:pos x="1311" y="598"/>
              </a:cxn>
              <a:cxn ang="0">
                <a:pos x="1340" y="600"/>
              </a:cxn>
              <a:cxn ang="0">
                <a:pos x="1339" y="20"/>
              </a:cxn>
              <a:cxn ang="0">
                <a:pos x="1083" y="16"/>
              </a:cxn>
              <a:cxn ang="0">
                <a:pos x="1077" y="32"/>
              </a:cxn>
              <a:cxn ang="0">
                <a:pos x="662" y="22"/>
              </a:cxn>
              <a:cxn ang="0">
                <a:pos x="662" y="8"/>
              </a:cxn>
              <a:cxn ang="0">
                <a:pos x="499" y="0"/>
              </a:cxn>
              <a:cxn ang="0">
                <a:pos x="495" y="74"/>
              </a:cxn>
              <a:cxn ang="0">
                <a:pos x="442" y="92"/>
              </a:cxn>
              <a:cxn ang="0">
                <a:pos x="439" y="131"/>
              </a:cxn>
              <a:cxn ang="0">
                <a:pos x="377" y="147"/>
              </a:cxn>
              <a:cxn ang="0">
                <a:pos x="378" y="174"/>
              </a:cxn>
              <a:cxn ang="0">
                <a:pos x="324" y="177"/>
              </a:cxn>
              <a:cxn ang="0">
                <a:pos x="319" y="220"/>
              </a:cxn>
              <a:cxn ang="0">
                <a:pos x="282" y="220"/>
              </a:cxn>
              <a:cxn ang="0">
                <a:pos x="274" y="260"/>
              </a:cxn>
              <a:cxn ang="0">
                <a:pos x="234" y="264"/>
              </a:cxn>
              <a:cxn ang="0">
                <a:pos x="236" y="309"/>
              </a:cxn>
              <a:cxn ang="0">
                <a:pos x="183" y="309"/>
              </a:cxn>
              <a:cxn ang="0">
                <a:pos x="183" y="353"/>
              </a:cxn>
              <a:cxn ang="0">
                <a:pos x="143" y="352"/>
              </a:cxn>
              <a:cxn ang="0">
                <a:pos x="142" y="394"/>
              </a:cxn>
              <a:cxn ang="0">
                <a:pos x="79" y="393"/>
              </a:cxn>
              <a:cxn ang="0">
                <a:pos x="78" y="440"/>
              </a:cxn>
              <a:cxn ang="0">
                <a:pos x="33" y="438"/>
              </a:cxn>
              <a:cxn ang="0">
                <a:pos x="28" y="477"/>
              </a:cxn>
              <a:cxn ang="0">
                <a:pos x="0" y="1652"/>
              </a:cxn>
              <a:cxn ang="0">
                <a:pos x="827" y="1670"/>
              </a:cxn>
              <a:cxn ang="0">
                <a:pos x="812" y="1660"/>
              </a:cxn>
              <a:cxn ang="0">
                <a:pos x="805" y="1645"/>
              </a:cxn>
              <a:cxn ang="0">
                <a:pos x="812" y="1631"/>
              </a:cxn>
              <a:cxn ang="0">
                <a:pos x="827" y="1630"/>
              </a:cxn>
              <a:cxn ang="0">
                <a:pos x="857" y="1636"/>
              </a:cxn>
              <a:cxn ang="0">
                <a:pos x="882" y="1632"/>
              </a:cxn>
              <a:cxn ang="0">
                <a:pos x="894" y="1626"/>
              </a:cxn>
              <a:cxn ang="0">
                <a:pos x="899" y="1612"/>
              </a:cxn>
              <a:cxn ang="0">
                <a:pos x="890" y="1595"/>
              </a:cxn>
              <a:cxn ang="0">
                <a:pos x="903" y="1583"/>
              </a:cxn>
              <a:cxn ang="0">
                <a:pos x="895" y="1575"/>
              </a:cxn>
              <a:cxn ang="0">
                <a:pos x="948" y="1503"/>
              </a:cxn>
              <a:cxn ang="0">
                <a:pos x="949" y="1374"/>
              </a:cxn>
              <a:cxn ang="0">
                <a:pos x="996" y="1374"/>
              </a:cxn>
              <a:cxn ang="0">
                <a:pos x="998" y="1326"/>
              </a:cxn>
              <a:cxn ang="0">
                <a:pos x="1010" y="1326"/>
              </a:cxn>
              <a:cxn ang="0">
                <a:pos x="1014" y="1287"/>
              </a:cxn>
              <a:cxn ang="0">
                <a:pos x="1074" y="1290"/>
              </a:cxn>
              <a:cxn ang="0">
                <a:pos x="1078" y="1126"/>
              </a:cxn>
              <a:cxn ang="0">
                <a:pos x="1249" y="1130"/>
              </a:cxn>
              <a:cxn ang="0">
                <a:pos x="1250" y="1076"/>
              </a:cxn>
              <a:cxn ang="0">
                <a:pos x="1419" y="1080"/>
              </a:cxn>
              <a:cxn ang="0">
                <a:pos x="1423" y="892"/>
              </a:cxn>
            </a:cxnLst>
            <a:rect l="0" t="0" r="r" b="b"/>
            <a:pathLst>
              <a:path w="1426" h="1670">
                <a:moveTo>
                  <a:pt x="1423" y="892"/>
                </a:moveTo>
                <a:lnTo>
                  <a:pt x="1426" y="694"/>
                </a:lnTo>
                <a:lnTo>
                  <a:pt x="1310" y="691"/>
                </a:lnTo>
                <a:lnTo>
                  <a:pt x="1311" y="598"/>
                </a:lnTo>
                <a:lnTo>
                  <a:pt x="1340" y="600"/>
                </a:lnTo>
                <a:lnTo>
                  <a:pt x="1339" y="20"/>
                </a:lnTo>
                <a:lnTo>
                  <a:pt x="1083" y="16"/>
                </a:lnTo>
                <a:lnTo>
                  <a:pt x="1077" y="32"/>
                </a:lnTo>
                <a:lnTo>
                  <a:pt x="662" y="22"/>
                </a:lnTo>
                <a:lnTo>
                  <a:pt x="662" y="8"/>
                </a:lnTo>
                <a:lnTo>
                  <a:pt x="499" y="0"/>
                </a:lnTo>
                <a:lnTo>
                  <a:pt x="495" y="74"/>
                </a:lnTo>
                <a:lnTo>
                  <a:pt x="442" y="92"/>
                </a:lnTo>
                <a:lnTo>
                  <a:pt x="439" y="131"/>
                </a:lnTo>
                <a:lnTo>
                  <a:pt x="377" y="147"/>
                </a:lnTo>
                <a:lnTo>
                  <a:pt x="378" y="174"/>
                </a:lnTo>
                <a:lnTo>
                  <a:pt x="324" y="177"/>
                </a:lnTo>
                <a:lnTo>
                  <a:pt x="319" y="220"/>
                </a:lnTo>
                <a:lnTo>
                  <a:pt x="282" y="220"/>
                </a:lnTo>
                <a:lnTo>
                  <a:pt x="274" y="260"/>
                </a:lnTo>
                <a:lnTo>
                  <a:pt x="234" y="264"/>
                </a:lnTo>
                <a:lnTo>
                  <a:pt x="236" y="309"/>
                </a:lnTo>
                <a:lnTo>
                  <a:pt x="183" y="309"/>
                </a:lnTo>
                <a:lnTo>
                  <a:pt x="183" y="353"/>
                </a:lnTo>
                <a:lnTo>
                  <a:pt x="143" y="352"/>
                </a:lnTo>
                <a:lnTo>
                  <a:pt x="142" y="394"/>
                </a:lnTo>
                <a:lnTo>
                  <a:pt x="79" y="393"/>
                </a:lnTo>
                <a:lnTo>
                  <a:pt x="78" y="440"/>
                </a:lnTo>
                <a:lnTo>
                  <a:pt x="33" y="438"/>
                </a:lnTo>
                <a:lnTo>
                  <a:pt x="28" y="477"/>
                </a:lnTo>
                <a:lnTo>
                  <a:pt x="0" y="1652"/>
                </a:lnTo>
                <a:lnTo>
                  <a:pt x="827" y="1670"/>
                </a:lnTo>
                <a:lnTo>
                  <a:pt x="812" y="1660"/>
                </a:lnTo>
                <a:lnTo>
                  <a:pt x="805" y="1645"/>
                </a:lnTo>
                <a:lnTo>
                  <a:pt x="812" y="1631"/>
                </a:lnTo>
                <a:lnTo>
                  <a:pt x="827" y="1630"/>
                </a:lnTo>
                <a:lnTo>
                  <a:pt x="857" y="1636"/>
                </a:lnTo>
                <a:lnTo>
                  <a:pt x="882" y="1632"/>
                </a:lnTo>
                <a:lnTo>
                  <a:pt x="894" y="1626"/>
                </a:lnTo>
                <a:lnTo>
                  <a:pt x="899" y="1612"/>
                </a:lnTo>
                <a:lnTo>
                  <a:pt x="890" y="1595"/>
                </a:lnTo>
                <a:lnTo>
                  <a:pt x="903" y="1583"/>
                </a:lnTo>
                <a:lnTo>
                  <a:pt x="895" y="1575"/>
                </a:lnTo>
                <a:lnTo>
                  <a:pt x="948" y="1503"/>
                </a:lnTo>
                <a:lnTo>
                  <a:pt x="949" y="1374"/>
                </a:lnTo>
                <a:lnTo>
                  <a:pt x="996" y="1374"/>
                </a:lnTo>
                <a:lnTo>
                  <a:pt x="998" y="1326"/>
                </a:lnTo>
                <a:lnTo>
                  <a:pt x="1010" y="1326"/>
                </a:lnTo>
                <a:lnTo>
                  <a:pt x="1014" y="1287"/>
                </a:lnTo>
                <a:lnTo>
                  <a:pt x="1074" y="1290"/>
                </a:lnTo>
                <a:lnTo>
                  <a:pt x="1078" y="1126"/>
                </a:lnTo>
                <a:lnTo>
                  <a:pt x="1249" y="1130"/>
                </a:lnTo>
                <a:lnTo>
                  <a:pt x="1250" y="1076"/>
                </a:lnTo>
                <a:lnTo>
                  <a:pt x="1419" y="1080"/>
                </a:lnTo>
                <a:lnTo>
                  <a:pt x="1423" y="892"/>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69" name="Freeform 77"/>
          <p:cNvSpPr>
            <a:spLocks/>
          </p:cNvSpPr>
          <p:nvPr/>
        </p:nvSpPr>
        <p:spPr bwMode="auto">
          <a:xfrm>
            <a:off x="3352800" y="1652588"/>
            <a:ext cx="857250" cy="615950"/>
          </a:xfrm>
          <a:custGeom>
            <a:avLst/>
            <a:gdLst/>
            <a:ahLst/>
            <a:cxnLst>
              <a:cxn ang="0">
                <a:pos x="403" y="369"/>
              </a:cxn>
              <a:cxn ang="0">
                <a:pos x="407" y="266"/>
              </a:cxn>
              <a:cxn ang="0">
                <a:pos x="434" y="267"/>
              </a:cxn>
              <a:cxn ang="0">
                <a:pos x="436" y="229"/>
              </a:cxn>
              <a:cxn ang="0">
                <a:pos x="518" y="232"/>
              </a:cxn>
              <a:cxn ang="0">
                <a:pos x="518" y="250"/>
              </a:cxn>
              <a:cxn ang="0">
                <a:pos x="534" y="250"/>
              </a:cxn>
              <a:cxn ang="0">
                <a:pos x="540" y="15"/>
              </a:cxn>
              <a:cxn ang="0">
                <a:pos x="12" y="0"/>
              </a:cxn>
              <a:cxn ang="0">
                <a:pos x="11" y="205"/>
              </a:cxn>
              <a:cxn ang="0">
                <a:pos x="0" y="205"/>
              </a:cxn>
              <a:cxn ang="0">
                <a:pos x="0" y="236"/>
              </a:cxn>
              <a:cxn ang="0">
                <a:pos x="41" y="237"/>
              </a:cxn>
              <a:cxn ang="0">
                <a:pos x="40" y="305"/>
              </a:cxn>
              <a:cxn ang="0">
                <a:pos x="114" y="306"/>
              </a:cxn>
              <a:cxn ang="0">
                <a:pos x="115" y="244"/>
              </a:cxn>
              <a:cxn ang="0">
                <a:pos x="155" y="245"/>
              </a:cxn>
              <a:cxn ang="0">
                <a:pos x="155" y="249"/>
              </a:cxn>
              <a:cxn ang="0">
                <a:pos x="298" y="254"/>
              </a:cxn>
              <a:cxn ang="0">
                <a:pos x="295" y="378"/>
              </a:cxn>
              <a:cxn ang="0">
                <a:pos x="298" y="384"/>
              </a:cxn>
              <a:cxn ang="0">
                <a:pos x="304" y="388"/>
              </a:cxn>
              <a:cxn ang="0">
                <a:pos x="310" y="388"/>
              </a:cxn>
              <a:cxn ang="0">
                <a:pos x="316" y="384"/>
              </a:cxn>
              <a:cxn ang="0">
                <a:pos x="316" y="374"/>
              </a:cxn>
              <a:cxn ang="0">
                <a:pos x="319" y="372"/>
              </a:cxn>
              <a:cxn ang="0">
                <a:pos x="321" y="372"/>
              </a:cxn>
              <a:cxn ang="0">
                <a:pos x="326" y="374"/>
              </a:cxn>
              <a:cxn ang="0">
                <a:pos x="327" y="378"/>
              </a:cxn>
              <a:cxn ang="0">
                <a:pos x="327" y="385"/>
              </a:cxn>
              <a:cxn ang="0">
                <a:pos x="328" y="386"/>
              </a:cxn>
              <a:cxn ang="0">
                <a:pos x="332" y="386"/>
              </a:cxn>
              <a:cxn ang="0">
                <a:pos x="334" y="383"/>
              </a:cxn>
              <a:cxn ang="0">
                <a:pos x="334" y="369"/>
              </a:cxn>
              <a:cxn ang="0">
                <a:pos x="336" y="367"/>
              </a:cxn>
              <a:cxn ang="0">
                <a:pos x="339" y="367"/>
              </a:cxn>
              <a:cxn ang="0">
                <a:pos x="341" y="369"/>
              </a:cxn>
              <a:cxn ang="0">
                <a:pos x="339" y="374"/>
              </a:cxn>
              <a:cxn ang="0">
                <a:pos x="339" y="378"/>
              </a:cxn>
              <a:cxn ang="0">
                <a:pos x="341" y="380"/>
              </a:cxn>
              <a:cxn ang="0">
                <a:pos x="346" y="383"/>
              </a:cxn>
              <a:cxn ang="0">
                <a:pos x="353" y="380"/>
              </a:cxn>
              <a:cxn ang="0">
                <a:pos x="361" y="369"/>
              </a:cxn>
              <a:cxn ang="0">
                <a:pos x="385" y="389"/>
              </a:cxn>
              <a:cxn ang="0">
                <a:pos x="389" y="389"/>
              </a:cxn>
              <a:cxn ang="0">
                <a:pos x="391" y="386"/>
              </a:cxn>
              <a:cxn ang="0">
                <a:pos x="393" y="384"/>
              </a:cxn>
              <a:cxn ang="0">
                <a:pos x="393" y="377"/>
              </a:cxn>
              <a:cxn ang="0">
                <a:pos x="393" y="373"/>
              </a:cxn>
              <a:cxn ang="0">
                <a:pos x="394" y="371"/>
              </a:cxn>
              <a:cxn ang="0">
                <a:pos x="398" y="369"/>
              </a:cxn>
              <a:cxn ang="0">
                <a:pos x="403" y="369"/>
              </a:cxn>
            </a:cxnLst>
            <a:rect l="0" t="0" r="r" b="b"/>
            <a:pathLst>
              <a:path w="540" h="389">
                <a:moveTo>
                  <a:pt x="403" y="369"/>
                </a:moveTo>
                <a:lnTo>
                  <a:pt x="407" y="266"/>
                </a:lnTo>
                <a:lnTo>
                  <a:pt x="434" y="267"/>
                </a:lnTo>
                <a:lnTo>
                  <a:pt x="436" y="229"/>
                </a:lnTo>
                <a:lnTo>
                  <a:pt x="518" y="232"/>
                </a:lnTo>
                <a:lnTo>
                  <a:pt x="518" y="250"/>
                </a:lnTo>
                <a:lnTo>
                  <a:pt x="534" y="250"/>
                </a:lnTo>
                <a:lnTo>
                  <a:pt x="540" y="15"/>
                </a:lnTo>
                <a:lnTo>
                  <a:pt x="12" y="0"/>
                </a:lnTo>
                <a:lnTo>
                  <a:pt x="11" y="205"/>
                </a:lnTo>
                <a:lnTo>
                  <a:pt x="0" y="205"/>
                </a:lnTo>
                <a:lnTo>
                  <a:pt x="0" y="236"/>
                </a:lnTo>
                <a:lnTo>
                  <a:pt x="41" y="237"/>
                </a:lnTo>
                <a:lnTo>
                  <a:pt x="40" y="305"/>
                </a:lnTo>
                <a:lnTo>
                  <a:pt x="114" y="306"/>
                </a:lnTo>
                <a:lnTo>
                  <a:pt x="115" y="244"/>
                </a:lnTo>
                <a:lnTo>
                  <a:pt x="155" y="245"/>
                </a:lnTo>
                <a:lnTo>
                  <a:pt x="155" y="249"/>
                </a:lnTo>
                <a:lnTo>
                  <a:pt x="298" y="254"/>
                </a:lnTo>
                <a:lnTo>
                  <a:pt x="295" y="378"/>
                </a:lnTo>
                <a:lnTo>
                  <a:pt x="298" y="384"/>
                </a:lnTo>
                <a:lnTo>
                  <a:pt x="304" y="388"/>
                </a:lnTo>
                <a:lnTo>
                  <a:pt x="310" y="388"/>
                </a:lnTo>
                <a:lnTo>
                  <a:pt x="316" y="384"/>
                </a:lnTo>
                <a:lnTo>
                  <a:pt x="316" y="374"/>
                </a:lnTo>
                <a:lnTo>
                  <a:pt x="319" y="372"/>
                </a:lnTo>
                <a:lnTo>
                  <a:pt x="321" y="372"/>
                </a:lnTo>
                <a:lnTo>
                  <a:pt x="326" y="374"/>
                </a:lnTo>
                <a:lnTo>
                  <a:pt x="327" y="378"/>
                </a:lnTo>
                <a:lnTo>
                  <a:pt x="327" y="385"/>
                </a:lnTo>
                <a:lnTo>
                  <a:pt x="328" y="386"/>
                </a:lnTo>
                <a:lnTo>
                  <a:pt x="332" y="386"/>
                </a:lnTo>
                <a:lnTo>
                  <a:pt x="334" y="383"/>
                </a:lnTo>
                <a:lnTo>
                  <a:pt x="334" y="369"/>
                </a:lnTo>
                <a:lnTo>
                  <a:pt x="336" y="367"/>
                </a:lnTo>
                <a:lnTo>
                  <a:pt x="339" y="367"/>
                </a:lnTo>
                <a:lnTo>
                  <a:pt x="341" y="369"/>
                </a:lnTo>
                <a:lnTo>
                  <a:pt x="339" y="374"/>
                </a:lnTo>
                <a:lnTo>
                  <a:pt x="339" y="378"/>
                </a:lnTo>
                <a:lnTo>
                  <a:pt x="341" y="380"/>
                </a:lnTo>
                <a:lnTo>
                  <a:pt x="346" y="383"/>
                </a:lnTo>
                <a:lnTo>
                  <a:pt x="353" y="380"/>
                </a:lnTo>
                <a:lnTo>
                  <a:pt x="361" y="369"/>
                </a:lnTo>
                <a:lnTo>
                  <a:pt x="385" y="389"/>
                </a:lnTo>
                <a:lnTo>
                  <a:pt x="389" y="389"/>
                </a:lnTo>
                <a:lnTo>
                  <a:pt x="391" y="386"/>
                </a:lnTo>
                <a:lnTo>
                  <a:pt x="393" y="384"/>
                </a:lnTo>
                <a:lnTo>
                  <a:pt x="393" y="377"/>
                </a:lnTo>
                <a:lnTo>
                  <a:pt x="393" y="373"/>
                </a:lnTo>
                <a:lnTo>
                  <a:pt x="394" y="371"/>
                </a:lnTo>
                <a:lnTo>
                  <a:pt x="398" y="369"/>
                </a:lnTo>
                <a:lnTo>
                  <a:pt x="403" y="369"/>
                </a:lnTo>
                <a:close/>
              </a:path>
            </a:pathLst>
          </a:custGeom>
          <a:solidFill>
            <a:schemeClr val="hlink"/>
          </a:solidFill>
          <a:ln w="9525">
            <a:solidFill>
              <a:schemeClr val="tx1"/>
            </a:solid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70" name="Freeform 78"/>
          <p:cNvSpPr>
            <a:spLocks/>
          </p:cNvSpPr>
          <p:nvPr/>
        </p:nvSpPr>
        <p:spPr bwMode="auto">
          <a:xfrm>
            <a:off x="1858963" y="1169988"/>
            <a:ext cx="1401762" cy="755650"/>
          </a:xfrm>
          <a:custGeom>
            <a:avLst/>
            <a:gdLst/>
            <a:ahLst/>
            <a:cxnLst>
              <a:cxn ang="0">
                <a:pos x="1475" y="1404"/>
              </a:cxn>
              <a:cxn ang="0">
                <a:pos x="1479" y="1364"/>
              </a:cxn>
              <a:cxn ang="0">
                <a:pos x="1529" y="1368"/>
              </a:cxn>
              <a:cxn ang="0">
                <a:pos x="1530" y="1319"/>
              </a:cxn>
              <a:cxn ang="0">
                <a:pos x="1595" y="1320"/>
              </a:cxn>
              <a:cxn ang="0">
                <a:pos x="1596" y="1276"/>
              </a:cxn>
              <a:cxn ang="0">
                <a:pos x="1639" y="1278"/>
              </a:cxn>
              <a:cxn ang="0">
                <a:pos x="1639" y="1232"/>
              </a:cxn>
              <a:cxn ang="0">
                <a:pos x="1694" y="1232"/>
              </a:cxn>
              <a:cxn ang="0">
                <a:pos x="1692" y="1187"/>
              </a:cxn>
              <a:cxn ang="0">
                <a:pos x="1735" y="1183"/>
              </a:cxn>
              <a:cxn ang="0">
                <a:pos x="1743" y="1142"/>
              </a:cxn>
              <a:cxn ang="0">
                <a:pos x="1781" y="1142"/>
              </a:cxn>
              <a:cxn ang="0">
                <a:pos x="1788" y="1097"/>
              </a:cxn>
              <a:cxn ang="0">
                <a:pos x="1845" y="1095"/>
              </a:cxn>
              <a:cxn ang="0">
                <a:pos x="1844" y="1067"/>
              </a:cxn>
              <a:cxn ang="0">
                <a:pos x="1909" y="1050"/>
              </a:cxn>
              <a:cxn ang="0">
                <a:pos x="1913" y="1010"/>
              </a:cxn>
              <a:cxn ang="0">
                <a:pos x="1969" y="992"/>
              </a:cxn>
              <a:cxn ang="0">
                <a:pos x="1973" y="917"/>
              </a:cxn>
              <a:cxn ang="0">
                <a:pos x="2146" y="925"/>
              </a:cxn>
              <a:cxn ang="0">
                <a:pos x="2146" y="938"/>
              </a:cxn>
              <a:cxn ang="0">
                <a:pos x="2583" y="950"/>
              </a:cxn>
              <a:cxn ang="0">
                <a:pos x="2586" y="925"/>
              </a:cxn>
              <a:cxn ang="0">
                <a:pos x="2607" y="68"/>
              </a:cxn>
              <a:cxn ang="0">
                <a:pos x="1178" y="37"/>
              </a:cxn>
              <a:cxn ang="0">
                <a:pos x="44" y="0"/>
              </a:cxn>
              <a:cxn ang="0">
                <a:pos x="0" y="1363"/>
              </a:cxn>
              <a:cxn ang="0">
                <a:pos x="1117" y="1431"/>
              </a:cxn>
              <a:cxn ang="0">
                <a:pos x="1117" y="1408"/>
              </a:cxn>
              <a:cxn ang="0">
                <a:pos x="1475" y="1404"/>
              </a:cxn>
            </a:cxnLst>
            <a:rect l="0" t="0" r="r" b="b"/>
            <a:pathLst>
              <a:path w="2607" h="1431">
                <a:moveTo>
                  <a:pt x="1475" y="1404"/>
                </a:moveTo>
                <a:lnTo>
                  <a:pt x="1479" y="1364"/>
                </a:lnTo>
                <a:lnTo>
                  <a:pt x="1529" y="1368"/>
                </a:lnTo>
                <a:lnTo>
                  <a:pt x="1530" y="1319"/>
                </a:lnTo>
                <a:lnTo>
                  <a:pt x="1595" y="1320"/>
                </a:lnTo>
                <a:lnTo>
                  <a:pt x="1596" y="1276"/>
                </a:lnTo>
                <a:lnTo>
                  <a:pt x="1639" y="1278"/>
                </a:lnTo>
                <a:lnTo>
                  <a:pt x="1639" y="1232"/>
                </a:lnTo>
                <a:lnTo>
                  <a:pt x="1694" y="1232"/>
                </a:lnTo>
                <a:lnTo>
                  <a:pt x="1692" y="1187"/>
                </a:lnTo>
                <a:lnTo>
                  <a:pt x="1735" y="1183"/>
                </a:lnTo>
                <a:lnTo>
                  <a:pt x="1743" y="1142"/>
                </a:lnTo>
                <a:lnTo>
                  <a:pt x="1781" y="1142"/>
                </a:lnTo>
                <a:lnTo>
                  <a:pt x="1788" y="1097"/>
                </a:lnTo>
                <a:lnTo>
                  <a:pt x="1845" y="1095"/>
                </a:lnTo>
                <a:lnTo>
                  <a:pt x="1844" y="1067"/>
                </a:lnTo>
                <a:lnTo>
                  <a:pt x="1909" y="1050"/>
                </a:lnTo>
                <a:lnTo>
                  <a:pt x="1913" y="1010"/>
                </a:lnTo>
                <a:lnTo>
                  <a:pt x="1969" y="992"/>
                </a:lnTo>
                <a:lnTo>
                  <a:pt x="1973" y="917"/>
                </a:lnTo>
                <a:lnTo>
                  <a:pt x="2146" y="925"/>
                </a:lnTo>
                <a:lnTo>
                  <a:pt x="2146" y="938"/>
                </a:lnTo>
                <a:lnTo>
                  <a:pt x="2583" y="950"/>
                </a:lnTo>
                <a:lnTo>
                  <a:pt x="2586" y="925"/>
                </a:lnTo>
                <a:lnTo>
                  <a:pt x="2607" y="68"/>
                </a:lnTo>
                <a:lnTo>
                  <a:pt x="1178" y="37"/>
                </a:lnTo>
                <a:lnTo>
                  <a:pt x="44" y="0"/>
                </a:lnTo>
                <a:lnTo>
                  <a:pt x="0" y="1363"/>
                </a:lnTo>
                <a:lnTo>
                  <a:pt x="1117" y="1431"/>
                </a:lnTo>
                <a:lnTo>
                  <a:pt x="1117" y="1408"/>
                </a:lnTo>
                <a:lnTo>
                  <a:pt x="1475" y="1404"/>
                </a:lnTo>
                <a:close/>
              </a:path>
            </a:pathLst>
          </a:custGeom>
          <a:solidFill>
            <a:schemeClr val="hlink"/>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71" name="Freeform 79"/>
          <p:cNvSpPr>
            <a:spLocks/>
          </p:cNvSpPr>
          <p:nvPr/>
        </p:nvSpPr>
        <p:spPr bwMode="auto">
          <a:xfrm>
            <a:off x="9618664" y="1670051"/>
            <a:ext cx="998537" cy="1038225"/>
          </a:xfrm>
          <a:custGeom>
            <a:avLst/>
            <a:gdLst/>
            <a:ahLst/>
            <a:cxnLst>
              <a:cxn ang="0">
                <a:pos x="480" y="549"/>
              </a:cxn>
              <a:cxn ang="0">
                <a:pos x="368" y="681"/>
              </a:cxn>
              <a:cxn ang="0">
                <a:pos x="288" y="790"/>
              </a:cxn>
              <a:cxn ang="0">
                <a:pos x="177" y="893"/>
              </a:cxn>
              <a:cxn ang="0">
                <a:pos x="90" y="909"/>
              </a:cxn>
              <a:cxn ang="0">
                <a:pos x="24" y="896"/>
              </a:cxn>
              <a:cxn ang="0">
                <a:pos x="32" y="997"/>
              </a:cxn>
              <a:cxn ang="0">
                <a:pos x="87" y="1032"/>
              </a:cxn>
              <a:cxn ang="0">
                <a:pos x="122" y="1085"/>
              </a:cxn>
              <a:cxn ang="0">
                <a:pos x="39" y="1302"/>
              </a:cxn>
              <a:cxn ang="0">
                <a:pos x="39" y="1345"/>
              </a:cxn>
              <a:cxn ang="0">
                <a:pos x="651" y="1331"/>
              </a:cxn>
              <a:cxn ang="0">
                <a:pos x="814" y="1744"/>
              </a:cxn>
              <a:cxn ang="0">
                <a:pos x="954" y="1961"/>
              </a:cxn>
              <a:cxn ang="0">
                <a:pos x="1006" y="1937"/>
              </a:cxn>
              <a:cxn ang="0">
                <a:pos x="1066" y="1920"/>
              </a:cxn>
              <a:cxn ang="0">
                <a:pos x="1134" y="1837"/>
              </a:cxn>
              <a:cxn ang="0">
                <a:pos x="1316" y="1654"/>
              </a:cxn>
              <a:cxn ang="0">
                <a:pos x="1418" y="1442"/>
              </a:cxn>
              <a:cxn ang="0">
                <a:pos x="1418" y="1348"/>
              </a:cxn>
              <a:cxn ang="0">
                <a:pos x="1471" y="1261"/>
              </a:cxn>
              <a:cxn ang="0">
                <a:pos x="1562" y="1116"/>
              </a:cxn>
              <a:cxn ang="0">
                <a:pos x="1602" y="1048"/>
              </a:cxn>
              <a:cxn ang="0">
                <a:pos x="1657" y="1016"/>
              </a:cxn>
              <a:cxn ang="0">
                <a:pos x="1726" y="954"/>
              </a:cxn>
              <a:cxn ang="0">
                <a:pos x="1868" y="900"/>
              </a:cxn>
              <a:cxn ang="0">
                <a:pos x="1888" y="858"/>
              </a:cxn>
              <a:cxn ang="0">
                <a:pos x="1826" y="780"/>
              </a:cxn>
              <a:cxn ang="0">
                <a:pos x="1754" y="740"/>
              </a:cxn>
              <a:cxn ang="0">
                <a:pos x="1754" y="641"/>
              </a:cxn>
              <a:cxn ang="0">
                <a:pos x="1687" y="638"/>
              </a:cxn>
              <a:cxn ang="0">
                <a:pos x="1593" y="641"/>
              </a:cxn>
              <a:cxn ang="0">
                <a:pos x="1538" y="578"/>
              </a:cxn>
              <a:cxn ang="0">
                <a:pos x="1455" y="619"/>
              </a:cxn>
              <a:cxn ang="0">
                <a:pos x="1387" y="581"/>
              </a:cxn>
              <a:cxn ang="0">
                <a:pos x="1300" y="593"/>
              </a:cxn>
              <a:cxn ang="0">
                <a:pos x="1312" y="561"/>
              </a:cxn>
              <a:cxn ang="0">
                <a:pos x="1264" y="522"/>
              </a:cxn>
              <a:cxn ang="0">
                <a:pos x="1222" y="461"/>
              </a:cxn>
              <a:cxn ang="0">
                <a:pos x="1127" y="455"/>
              </a:cxn>
              <a:cxn ang="0">
                <a:pos x="1055" y="455"/>
              </a:cxn>
              <a:cxn ang="0">
                <a:pos x="1038" y="387"/>
              </a:cxn>
              <a:cxn ang="0">
                <a:pos x="993" y="349"/>
              </a:cxn>
              <a:cxn ang="0">
                <a:pos x="973" y="284"/>
              </a:cxn>
              <a:cxn ang="0">
                <a:pos x="926" y="250"/>
              </a:cxn>
              <a:cxn ang="0">
                <a:pos x="915" y="161"/>
              </a:cxn>
              <a:cxn ang="0">
                <a:pos x="817" y="49"/>
              </a:cxn>
            </a:cxnLst>
            <a:rect l="0" t="0" r="r" b="b"/>
            <a:pathLst>
              <a:path w="1888" h="1961">
                <a:moveTo>
                  <a:pt x="782" y="0"/>
                </a:moveTo>
                <a:lnTo>
                  <a:pt x="480" y="549"/>
                </a:lnTo>
                <a:lnTo>
                  <a:pt x="442" y="626"/>
                </a:lnTo>
                <a:lnTo>
                  <a:pt x="368" y="681"/>
                </a:lnTo>
                <a:lnTo>
                  <a:pt x="297" y="710"/>
                </a:lnTo>
                <a:lnTo>
                  <a:pt x="288" y="790"/>
                </a:lnTo>
                <a:lnTo>
                  <a:pt x="260" y="860"/>
                </a:lnTo>
                <a:lnTo>
                  <a:pt x="177" y="893"/>
                </a:lnTo>
                <a:lnTo>
                  <a:pt x="136" y="892"/>
                </a:lnTo>
                <a:lnTo>
                  <a:pt x="90" y="909"/>
                </a:lnTo>
                <a:lnTo>
                  <a:pt x="48" y="893"/>
                </a:lnTo>
                <a:lnTo>
                  <a:pt x="24" y="896"/>
                </a:lnTo>
                <a:lnTo>
                  <a:pt x="18" y="928"/>
                </a:lnTo>
                <a:lnTo>
                  <a:pt x="32" y="997"/>
                </a:lnTo>
                <a:lnTo>
                  <a:pt x="52" y="1024"/>
                </a:lnTo>
                <a:lnTo>
                  <a:pt x="87" y="1032"/>
                </a:lnTo>
                <a:lnTo>
                  <a:pt x="114" y="1043"/>
                </a:lnTo>
                <a:lnTo>
                  <a:pt x="122" y="1085"/>
                </a:lnTo>
                <a:lnTo>
                  <a:pt x="89" y="1229"/>
                </a:lnTo>
                <a:lnTo>
                  <a:pt x="39" y="1302"/>
                </a:lnTo>
                <a:lnTo>
                  <a:pt x="36" y="1331"/>
                </a:lnTo>
                <a:lnTo>
                  <a:pt x="39" y="1345"/>
                </a:lnTo>
                <a:lnTo>
                  <a:pt x="0" y="1396"/>
                </a:lnTo>
                <a:lnTo>
                  <a:pt x="651" y="1331"/>
                </a:lnTo>
                <a:lnTo>
                  <a:pt x="589" y="1716"/>
                </a:lnTo>
                <a:lnTo>
                  <a:pt x="814" y="1744"/>
                </a:lnTo>
                <a:lnTo>
                  <a:pt x="923" y="1934"/>
                </a:lnTo>
                <a:lnTo>
                  <a:pt x="954" y="1961"/>
                </a:lnTo>
                <a:lnTo>
                  <a:pt x="975" y="1961"/>
                </a:lnTo>
                <a:lnTo>
                  <a:pt x="1006" y="1937"/>
                </a:lnTo>
                <a:lnTo>
                  <a:pt x="1039" y="1927"/>
                </a:lnTo>
                <a:lnTo>
                  <a:pt x="1066" y="1920"/>
                </a:lnTo>
                <a:lnTo>
                  <a:pt x="1090" y="1861"/>
                </a:lnTo>
                <a:lnTo>
                  <a:pt x="1134" y="1837"/>
                </a:lnTo>
                <a:lnTo>
                  <a:pt x="1214" y="1773"/>
                </a:lnTo>
                <a:lnTo>
                  <a:pt x="1316" y="1654"/>
                </a:lnTo>
                <a:lnTo>
                  <a:pt x="1364" y="1574"/>
                </a:lnTo>
                <a:lnTo>
                  <a:pt x="1418" y="1442"/>
                </a:lnTo>
                <a:lnTo>
                  <a:pt x="1412" y="1409"/>
                </a:lnTo>
                <a:lnTo>
                  <a:pt x="1418" y="1348"/>
                </a:lnTo>
                <a:lnTo>
                  <a:pt x="1435" y="1311"/>
                </a:lnTo>
                <a:lnTo>
                  <a:pt x="1471" y="1261"/>
                </a:lnTo>
                <a:lnTo>
                  <a:pt x="1503" y="1196"/>
                </a:lnTo>
                <a:lnTo>
                  <a:pt x="1562" y="1116"/>
                </a:lnTo>
                <a:lnTo>
                  <a:pt x="1606" y="1071"/>
                </a:lnTo>
                <a:lnTo>
                  <a:pt x="1602" y="1048"/>
                </a:lnTo>
                <a:lnTo>
                  <a:pt x="1609" y="1034"/>
                </a:lnTo>
                <a:lnTo>
                  <a:pt x="1657" y="1016"/>
                </a:lnTo>
                <a:lnTo>
                  <a:pt x="1695" y="995"/>
                </a:lnTo>
                <a:lnTo>
                  <a:pt x="1726" y="954"/>
                </a:lnTo>
                <a:lnTo>
                  <a:pt x="1804" y="931"/>
                </a:lnTo>
                <a:lnTo>
                  <a:pt x="1868" y="900"/>
                </a:lnTo>
                <a:lnTo>
                  <a:pt x="1888" y="883"/>
                </a:lnTo>
                <a:lnTo>
                  <a:pt x="1888" y="858"/>
                </a:lnTo>
                <a:lnTo>
                  <a:pt x="1843" y="813"/>
                </a:lnTo>
                <a:lnTo>
                  <a:pt x="1826" y="780"/>
                </a:lnTo>
                <a:lnTo>
                  <a:pt x="1793" y="760"/>
                </a:lnTo>
                <a:lnTo>
                  <a:pt x="1754" y="740"/>
                </a:lnTo>
                <a:lnTo>
                  <a:pt x="1745" y="709"/>
                </a:lnTo>
                <a:lnTo>
                  <a:pt x="1754" y="641"/>
                </a:lnTo>
                <a:lnTo>
                  <a:pt x="1737" y="626"/>
                </a:lnTo>
                <a:lnTo>
                  <a:pt x="1687" y="638"/>
                </a:lnTo>
                <a:lnTo>
                  <a:pt x="1632" y="651"/>
                </a:lnTo>
                <a:lnTo>
                  <a:pt x="1593" y="641"/>
                </a:lnTo>
                <a:lnTo>
                  <a:pt x="1562" y="597"/>
                </a:lnTo>
                <a:lnTo>
                  <a:pt x="1538" y="578"/>
                </a:lnTo>
                <a:lnTo>
                  <a:pt x="1498" y="602"/>
                </a:lnTo>
                <a:lnTo>
                  <a:pt x="1455" y="619"/>
                </a:lnTo>
                <a:lnTo>
                  <a:pt x="1424" y="603"/>
                </a:lnTo>
                <a:lnTo>
                  <a:pt x="1387" y="581"/>
                </a:lnTo>
                <a:lnTo>
                  <a:pt x="1344" y="586"/>
                </a:lnTo>
                <a:lnTo>
                  <a:pt x="1300" y="593"/>
                </a:lnTo>
                <a:lnTo>
                  <a:pt x="1298" y="575"/>
                </a:lnTo>
                <a:lnTo>
                  <a:pt x="1312" y="561"/>
                </a:lnTo>
                <a:lnTo>
                  <a:pt x="1304" y="537"/>
                </a:lnTo>
                <a:lnTo>
                  <a:pt x="1264" y="522"/>
                </a:lnTo>
                <a:lnTo>
                  <a:pt x="1255" y="479"/>
                </a:lnTo>
                <a:lnTo>
                  <a:pt x="1222" y="461"/>
                </a:lnTo>
                <a:lnTo>
                  <a:pt x="1167" y="452"/>
                </a:lnTo>
                <a:lnTo>
                  <a:pt x="1127" y="455"/>
                </a:lnTo>
                <a:lnTo>
                  <a:pt x="1107" y="466"/>
                </a:lnTo>
                <a:lnTo>
                  <a:pt x="1055" y="455"/>
                </a:lnTo>
                <a:lnTo>
                  <a:pt x="1032" y="434"/>
                </a:lnTo>
                <a:lnTo>
                  <a:pt x="1038" y="387"/>
                </a:lnTo>
                <a:lnTo>
                  <a:pt x="1035" y="352"/>
                </a:lnTo>
                <a:lnTo>
                  <a:pt x="993" y="349"/>
                </a:lnTo>
                <a:lnTo>
                  <a:pt x="984" y="330"/>
                </a:lnTo>
                <a:lnTo>
                  <a:pt x="973" y="284"/>
                </a:lnTo>
                <a:lnTo>
                  <a:pt x="943" y="267"/>
                </a:lnTo>
                <a:lnTo>
                  <a:pt x="926" y="250"/>
                </a:lnTo>
                <a:lnTo>
                  <a:pt x="928" y="222"/>
                </a:lnTo>
                <a:lnTo>
                  <a:pt x="915" y="161"/>
                </a:lnTo>
                <a:lnTo>
                  <a:pt x="870" y="107"/>
                </a:lnTo>
                <a:lnTo>
                  <a:pt x="817" y="49"/>
                </a:lnTo>
                <a:lnTo>
                  <a:pt x="782"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72" name="Freeform 80"/>
          <p:cNvSpPr>
            <a:spLocks/>
          </p:cNvSpPr>
          <p:nvPr/>
        </p:nvSpPr>
        <p:spPr bwMode="auto">
          <a:xfrm>
            <a:off x="9396413" y="884238"/>
            <a:ext cx="679450" cy="1541462"/>
          </a:xfrm>
          <a:custGeom>
            <a:avLst/>
            <a:gdLst/>
            <a:ahLst/>
            <a:cxnLst>
              <a:cxn ang="0">
                <a:pos x="467" y="2823"/>
              </a:cxn>
              <a:cxn ang="0">
                <a:pos x="467" y="2779"/>
              </a:cxn>
              <a:cxn ang="0">
                <a:pos x="549" y="2562"/>
              </a:cxn>
              <a:cxn ang="0">
                <a:pos x="514" y="2510"/>
              </a:cxn>
              <a:cxn ang="0">
                <a:pos x="460" y="2474"/>
              </a:cxn>
              <a:cxn ang="0">
                <a:pos x="452" y="2374"/>
              </a:cxn>
              <a:cxn ang="0">
                <a:pos x="518" y="2386"/>
              </a:cxn>
              <a:cxn ang="0">
                <a:pos x="605" y="2370"/>
              </a:cxn>
              <a:cxn ang="0">
                <a:pos x="716" y="2267"/>
              </a:cxn>
              <a:cxn ang="0">
                <a:pos x="796" y="2158"/>
              </a:cxn>
              <a:cxn ang="0">
                <a:pos x="908" y="2026"/>
              </a:cxn>
              <a:cxn ang="0">
                <a:pos x="1202" y="1462"/>
              </a:cxn>
              <a:cxn ang="0">
                <a:pos x="1262" y="1407"/>
              </a:cxn>
              <a:cxn ang="0">
                <a:pos x="1278" y="1346"/>
              </a:cxn>
              <a:cxn ang="0">
                <a:pos x="1241" y="1223"/>
              </a:cxn>
              <a:cxn ang="0">
                <a:pos x="1212" y="1068"/>
              </a:cxn>
              <a:cxn ang="0">
                <a:pos x="1245" y="970"/>
              </a:cxn>
              <a:cxn ang="0">
                <a:pos x="1186" y="851"/>
              </a:cxn>
              <a:cxn ang="0">
                <a:pos x="1101" y="837"/>
              </a:cxn>
              <a:cxn ang="0">
                <a:pos x="1142" y="739"/>
              </a:cxn>
              <a:cxn ang="0">
                <a:pos x="1131" y="659"/>
              </a:cxn>
              <a:cxn ang="0">
                <a:pos x="1055" y="593"/>
              </a:cxn>
              <a:cxn ang="0">
                <a:pos x="987" y="541"/>
              </a:cxn>
              <a:cxn ang="0">
                <a:pos x="916" y="540"/>
              </a:cxn>
              <a:cxn ang="0">
                <a:pos x="893" y="473"/>
              </a:cxn>
              <a:cxn ang="0">
                <a:pos x="860" y="497"/>
              </a:cxn>
              <a:cxn ang="0">
                <a:pos x="809" y="481"/>
              </a:cxn>
              <a:cxn ang="0">
                <a:pos x="745" y="514"/>
              </a:cxn>
              <a:cxn ang="0">
                <a:pos x="686" y="497"/>
              </a:cxn>
              <a:cxn ang="0">
                <a:pos x="632" y="490"/>
              </a:cxn>
              <a:cxn ang="0">
                <a:pos x="640" y="439"/>
              </a:cxn>
              <a:cxn ang="0">
                <a:pos x="596" y="389"/>
              </a:cxn>
              <a:cxn ang="0">
                <a:pos x="584" y="237"/>
              </a:cxn>
              <a:cxn ang="0">
                <a:pos x="537" y="179"/>
              </a:cxn>
              <a:cxn ang="0">
                <a:pos x="490" y="185"/>
              </a:cxn>
              <a:cxn ang="0">
                <a:pos x="403" y="84"/>
              </a:cxn>
              <a:cxn ang="0">
                <a:pos x="347" y="0"/>
              </a:cxn>
              <a:cxn ang="0">
                <a:pos x="92" y="1360"/>
              </a:cxn>
              <a:cxn ang="0">
                <a:pos x="179" y="2820"/>
              </a:cxn>
              <a:cxn ang="0">
                <a:pos x="142" y="2830"/>
              </a:cxn>
              <a:cxn ang="0">
                <a:pos x="116" y="2857"/>
              </a:cxn>
              <a:cxn ang="0">
                <a:pos x="81" y="2857"/>
              </a:cxn>
              <a:cxn ang="0">
                <a:pos x="35" y="2879"/>
              </a:cxn>
              <a:cxn ang="0">
                <a:pos x="427" y="2873"/>
              </a:cxn>
            </a:cxnLst>
            <a:rect l="0" t="0" r="r" b="b"/>
            <a:pathLst>
              <a:path w="1286" h="2913">
                <a:moveTo>
                  <a:pt x="427" y="2873"/>
                </a:moveTo>
                <a:lnTo>
                  <a:pt x="467" y="2823"/>
                </a:lnTo>
                <a:lnTo>
                  <a:pt x="462" y="2808"/>
                </a:lnTo>
                <a:lnTo>
                  <a:pt x="467" y="2779"/>
                </a:lnTo>
                <a:lnTo>
                  <a:pt x="517" y="2706"/>
                </a:lnTo>
                <a:lnTo>
                  <a:pt x="549" y="2562"/>
                </a:lnTo>
                <a:lnTo>
                  <a:pt x="541" y="2520"/>
                </a:lnTo>
                <a:lnTo>
                  <a:pt x="514" y="2510"/>
                </a:lnTo>
                <a:lnTo>
                  <a:pt x="478" y="2502"/>
                </a:lnTo>
                <a:lnTo>
                  <a:pt x="460" y="2474"/>
                </a:lnTo>
                <a:lnTo>
                  <a:pt x="445" y="2406"/>
                </a:lnTo>
                <a:lnTo>
                  <a:pt x="452" y="2374"/>
                </a:lnTo>
                <a:lnTo>
                  <a:pt x="476" y="2370"/>
                </a:lnTo>
                <a:lnTo>
                  <a:pt x="518" y="2386"/>
                </a:lnTo>
                <a:lnTo>
                  <a:pt x="564" y="2369"/>
                </a:lnTo>
                <a:lnTo>
                  <a:pt x="605" y="2370"/>
                </a:lnTo>
                <a:lnTo>
                  <a:pt x="686" y="2337"/>
                </a:lnTo>
                <a:lnTo>
                  <a:pt x="716" y="2267"/>
                </a:lnTo>
                <a:lnTo>
                  <a:pt x="725" y="2187"/>
                </a:lnTo>
                <a:lnTo>
                  <a:pt x="796" y="2158"/>
                </a:lnTo>
                <a:lnTo>
                  <a:pt x="869" y="2103"/>
                </a:lnTo>
                <a:lnTo>
                  <a:pt x="908" y="2026"/>
                </a:lnTo>
                <a:lnTo>
                  <a:pt x="1210" y="1477"/>
                </a:lnTo>
                <a:lnTo>
                  <a:pt x="1202" y="1462"/>
                </a:lnTo>
                <a:lnTo>
                  <a:pt x="1226" y="1436"/>
                </a:lnTo>
                <a:lnTo>
                  <a:pt x="1262" y="1407"/>
                </a:lnTo>
                <a:lnTo>
                  <a:pt x="1286" y="1384"/>
                </a:lnTo>
                <a:lnTo>
                  <a:pt x="1278" y="1346"/>
                </a:lnTo>
                <a:lnTo>
                  <a:pt x="1262" y="1256"/>
                </a:lnTo>
                <a:lnTo>
                  <a:pt x="1241" y="1223"/>
                </a:lnTo>
                <a:lnTo>
                  <a:pt x="1254" y="1179"/>
                </a:lnTo>
                <a:lnTo>
                  <a:pt x="1212" y="1068"/>
                </a:lnTo>
                <a:lnTo>
                  <a:pt x="1238" y="1044"/>
                </a:lnTo>
                <a:lnTo>
                  <a:pt x="1245" y="970"/>
                </a:lnTo>
                <a:lnTo>
                  <a:pt x="1231" y="907"/>
                </a:lnTo>
                <a:lnTo>
                  <a:pt x="1186" y="851"/>
                </a:lnTo>
                <a:lnTo>
                  <a:pt x="1139" y="851"/>
                </a:lnTo>
                <a:lnTo>
                  <a:pt x="1101" y="837"/>
                </a:lnTo>
                <a:lnTo>
                  <a:pt x="1106" y="784"/>
                </a:lnTo>
                <a:lnTo>
                  <a:pt x="1142" y="739"/>
                </a:lnTo>
                <a:lnTo>
                  <a:pt x="1165" y="692"/>
                </a:lnTo>
                <a:lnTo>
                  <a:pt x="1131" y="659"/>
                </a:lnTo>
                <a:lnTo>
                  <a:pt x="1084" y="642"/>
                </a:lnTo>
                <a:lnTo>
                  <a:pt x="1055" y="593"/>
                </a:lnTo>
                <a:lnTo>
                  <a:pt x="1039" y="565"/>
                </a:lnTo>
                <a:lnTo>
                  <a:pt x="987" y="541"/>
                </a:lnTo>
                <a:lnTo>
                  <a:pt x="950" y="550"/>
                </a:lnTo>
                <a:lnTo>
                  <a:pt x="916" y="540"/>
                </a:lnTo>
                <a:lnTo>
                  <a:pt x="900" y="513"/>
                </a:lnTo>
                <a:lnTo>
                  <a:pt x="893" y="473"/>
                </a:lnTo>
                <a:lnTo>
                  <a:pt x="871" y="473"/>
                </a:lnTo>
                <a:lnTo>
                  <a:pt x="860" y="497"/>
                </a:lnTo>
                <a:lnTo>
                  <a:pt x="841" y="505"/>
                </a:lnTo>
                <a:lnTo>
                  <a:pt x="809" y="481"/>
                </a:lnTo>
                <a:lnTo>
                  <a:pt x="761" y="492"/>
                </a:lnTo>
                <a:lnTo>
                  <a:pt x="745" y="514"/>
                </a:lnTo>
                <a:lnTo>
                  <a:pt x="710" y="501"/>
                </a:lnTo>
                <a:lnTo>
                  <a:pt x="686" y="497"/>
                </a:lnTo>
                <a:lnTo>
                  <a:pt x="656" y="506"/>
                </a:lnTo>
                <a:lnTo>
                  <a:pt x="632" y="490"/>
                </a:lnTo>
                <a:lnTo>
                  <a:pt x="632" y="466"/>
                </a:lnTo>
                <a:lnTo>
                  <a:pt x="640" y="439"/>
                </a:lnTo>
                <a:lnTo>
                  <a:pt x="613" y="415"/>
                </a:lnTo>
                <a:lnTo>
                  <a:pt x="596" y="389"/>
                </a:lnTo>
                <a:lnTo>
                  <a:pt x="610" y="354"/>
                </a:lnTo>
                <a:lnTo>
                  <a:pt x="584" y="237"/>
                </a:lnTo>
                <a:lnTo>
                  <a:pt x="561" y="205"/>
                </a:lnTo>
                <a:lnTo>
                  <a:pt x="537" y="179"/>
                </a:lnTo>
                <a:lnTo>
                  <a:pt x="515" y="185"/>
                </a:lnTo>
                <a:lnTo>
                  <a:pt x="490" y="185"/>
                </a:lnTo>
                <a:lnTo>
                  <a:pt x="441" y="113"/>
                </a:lnTo>
                <a:lnTo>
                  <a:pt x="403" y="84"/>
                </a:lnTo>
                <a:lnTo>
                  <a:pt x="395" y="36"/>
                </a:lnTo>
                <a:lnTo>
                  <a:pt x="347" y="0"/>
                </a:lnTo>
                <a:lnTo>
                  <a:pt x="0" y="10"/>
                </a:lnTo>
                <a:lnTo>
                  <a:pt x="92" y="1360"/>
                </a:lnTo>
                <a:lnTo>
                  <a:pt x="190" y="2799"/>
                </a:lnTo>
                <a:lnTo>
                  <a:pt x="179" y="2820"/>
                </a:lnTo>
                <a:lnTo>
                  <a:pt x="160" y="2828"/>
                </a:lnTo>
                <a:lnTo>
                  <a:pt x="142" y="2830"/>
                </a:lnTo>
                <a:lnTo>
                  <a:pt x="128" y="2844"/>
                </a:lnTo>
                <a:lnTo>
                  <a:pt x="116" y="2857"/>
                </a:lnTo>
                <a:lnTo>
                  <a:pt x="99" y="2860"/>
                </a:lnTo>
                <a:lnTo>
                  <a:pt x="81" y="2857"/>
                </a:lnTo>
                <a:lnTo>
                  <a:pt x="56" y="2866"/>
                </a:lnTo>
                <a:lnTo>
                  <a:pt x="35" y="2879"/>
                </a:lnTo>
                <a:lnTo>
                  <a:pt x="2" y="2913"/>
                </a:lnTo>
                <a:lnTo>
                  <a:pt x="427" y="2873"/>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73" name="Freeform 81"/>
          <p:cNvSpPr>
            <a:spLocks/>
          </p:cNvSpPr>
          <p:nvPr/>
        </p:nvSpPr>
        <p:spPr bwMode="auto">
          <a:xfrm>
            <a:off x="7240588" y="917575"/>
            <a:ext cx="1223962" cy="915988"/>
          </a:xfrm>
          <a:custGeom>
            <a:avLst/>
            <a:gdLst/>
            <a:ahLst/>
            <a:cxnLst>
              <a:cxn ang="0">
                <a:pos x="164" y="1549"/>
              </a:cxn>
              <a:cxn ang="0">
                <a:pos x="0" y="22"/>
              </a:cxn>
              <a:cxn ang="0">
                <a:pos x="1156" y="19"/>
              </a:cxn>
              <a:cxn ang="0">
                <a:pos x="2203" y="0"/>
              </a:cxn>
              <a:cxn ang="0">
                <a:pos x="2313" y="1309"/>
              </a:cxn>
              <a:cxn ang="0">
                <a:pos x="2079" y="1328"/>
              </a:cxn>
              <a:cxn ang="0">
                <a:pos x="2025" y="1732"/>
              </a:cxn>
              <a:cxn ang="0">
                <a:pos x="335" y="1573"/>
              </a:cxn>
              <a:cxn ang="0">
                <a:pos x="164" y="1549"/>
              </a:cxn>
            </a:cxnLst>
            <a:rect l="0" t="0" r="r" b="b"/>
            <a:pathLst>
              <a:path w="2313" h="1732">
                <a:moveTo>
                  <a:pt x="164" y="1549"/>
                </a:moveTo>
                <a:lnTo>
                  <a:pt x="0" y="22"/>
                </a:lnTo>
                <a:lnTo>
                  <a:pt x="1156" y="19"/>
                </a:lnTo>
                <a:lnTo>
                  <a:pt x="2203" y="0"/>
                </a:lnTo>
                <a:lnTo>
                  <a:pt x="2313" y="1309"/>
                </a:lnTo>
                <a:lnTo>
                  <a:pt x="2079" y="1328"/>
                </a:lnTo>
                <a:lnTo>
                  <a:pt x="2025" y="1732"/>
                </a:lnTo>
                <a:lnTo>
                  <a:pt x="335" y="1573"/>
                </a:lnTo>
                <a:lnTo>
                  <a:pt x="164" y="1549"/>
                </a:lnTo>
                <a:close/>
              </a:path>
            </a:pathLst>
          </a:custGeom>
          <a:no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74" name="Freeform 82"/>
          <p:cNvSpPr>
            <a:spLocks/>
          </p:cNvSpPr>
          <p:nvPr/>
        </p:nvSpPr>
        <p:spPr bwMode="auto">
          <a:xfrm>
            <a:off x="6227764" y="925513"/>
            <a:ext cx="1101725" cy="925512"/>
          </a:xfrm>
          <a:custGeom>
            <a:avLst/>
            <a:gdLst/>
            <a:ahLst/>
            <a:cxnLst>
              <a:cxn ang="0">
                <a:pos x="33" y="1745"/>
              </a:cxn>
              <a:cxn ang="0">
                <a:pos x="0" y="18"/>
              </a:cxn>
              <a:cxn ang="0">
                <a:pos x="1047" y="15"/>
              </a:cxn>
              <a:cxn ang="0">
                <a:pos x="1927" y="0"/>
              </a:cxn>
              <a:cxn ang="0">
                <a:pos x="2090" y="1527"/>
              </a:cxn>
              <a:cxn ang="0">
                <a:pos x="2051" y="1569"/>
              </a:cxn>
              <a:cxn ang="0">
                <a:pos x="1978" y="1587"/>
              </a:cxn>
              <a:cxn ang="0">
                <a:pos x="1933" y="1626"/>
              </a:cxn>
              <a:cxn ang="0">
                <a:pos x="1890" y="1633"/>
              </a:cxn>
              <a:cxn ang="0">
                <a:pos x="1858" y="1665"/>
              </a:cxn>
              <a:cxn ang="0">
                <a:pos x="1848" y="1701"/>
              </a:cxn>
              <a:cxn ang="0">
                <a:pos x="987" y="1735"/>
              </a:cxn>
              <a:cxn ang="0">
                <a:pos x="33" y="1745"/>
              </a:cxn>
            </a:cxnLst>
            <a:rect l="0" t="0" r="r" b="b"/>
            <a:pathLst>
              <a:path w="2090" h="1745">
                <a:moveTo>
                  <a:pt x="33" y="1745"/>
                </a:moveTo>
                <a:lnTo>
                  <a:pt x="0" y="18"/>
                </a:lnTo>
                <a:lnTo>
                  <a:pt x="1047" y="15"/>
                </a:lnTo>
                <a:lnTo>
                  <a:pt x="1927" y="0"/>
                </a:lnTo>
                <a:lnTo>
                  <a:pt x="2090" y="1527"/>
                </a:lnTo>
                <a:lnTo>
                  <a:pt x="2051" y="1569"/>
                </a:lnTo>
                <a:lnTo>
                  <a:pt x="1978" y="1587"/>
                </a:lnTo>
                <a:lnTo>
                  <a:pt x="1933" y="1626"/>
                </a:lnTo>
                <a:lnTo>
                  <a:pt x="1890" y="1633"/>
                </a:lnTo>
                <a:lnTo>
                  <a:pt x="1858" y="1665"/>
                </a:lnTo>
                <a:lnTo>
                  <a:pt x="1848" y="1701"/>
                </a:lnTo>
                <a:lnTo>
                  <a:pt x="987" y="1735"/>
                </a:lnTo>
                <a:lnTo>
                  <a:pt x="33" y="1745"/>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75" name="Freeform 83"/>
          <p:cNvSpPr>
            <a:spLocks/>
          </p:cNvSpPr>
          <p:nvPr/>
        </p:nvSpPr>
        <p:spPr bwMode="auto">
          <a:xfrm>
            <a:off x="5332414" y="935038"/>
            <a:ext cx="911225" cy="1047750"/>
          </a:xfrm>
          <a:custGeom>
            <a:avLst/>
            <a:gdLst/>
            <a:ahLst/>
            <a:cxnLst>
              <a:cxn ang="0">
                <a:pos x="0" y="0"/>
              </a:cxn>
              <a:cxn ang="0">
                <a:pos x="913" y="13"/>
              </a:cxn>
              <a:cxn ang="0">
                <a:pos x="1682" y="5"/>
              </a:cxn>
              <a:cxn ang="0">
                <a:pos x="1715" y="1731"/>
              </a:cxn>
              <a:cxn ang="0">
                <a:pos x="1723" y="1973"/>
              </a:cxn>
              <a:cxn ang="0">
                <a:pos x="617" y="1982"/>
              </a:cxn>
              <a:cxn ang="0">
                <a:pos x="424" y="1982"/>
              </a:cxn>
              <a:cxn ang="0">
                <a:pos x="0" y="1444"/>
              </a:cxn>
              <a:cxn ang="0">
                <a:pos x="0" y="0"/>
              </a:cxn>
            </a:cxnLst>
            <a:rect l="0" t="0" r="r" b="b"/>
            <a:pathLst>
              <a:path w="1723" h="1982">
                <a:moveTo>
                  <a:pt x="0" y="0"/>
                </a:moveTo>
                <a:lnTo>
                  <a:pt x="913" y="13"/>
                </a:lnTo>
                <a:lnTo>
                  <a:pt x="1682" y="5"/>
                </a:lnTo>
                <a:lnTo>
                  <a:pt x="1715" y="1731"/>
                </a:lnTo>
                <a:lnTo>
                  <a:pt x="1723" y="1973"/>
                </a:lnTo>
                <a:lnTo>
                  <a:pt x="617" y="1982"/>
                </a:lnTo>
                <a:lnTo>
                  <a:pt x="424" y="1982"/>
                </a:lnTo>
                <a:lnTo>
                  <a:pt x="0" y="1444"/>
                </a:lnTo>
                <a:lnTo>
                  <a:pt x="0" y="0"/>
                </a:lnTo>
                <a:close/>
              </a:path>
            </a:pathLst>
          </a:custGeom>
          <a:solidFill>
            <a:schemeClr val="hlink"/>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76" name="Freeform 84"/>
          <p:cNvSpPr>
            <a:spLocks/>
          </p:cNvSpPr>
          <p:nvPr/>
        </p:nvSpPr>
        <p:spPr bwMode="auto">
          <a:xfrm>
            <a:off x="4210050" y="925514"/>
            <a:ext cx="1130300" cy="803275"/>
          </a:xfrm>
          <a:custGeom>
            <a:avLst/>
            <a:gdLst/>
            <a:ahLst/>
            <a:cxnLst>
              <a:cxn ang="0">
                <a:pos x="123" y="0"/>
              </a:cxn>
              <a:cxn ang="0">
                <a:pos x="1166" y="9"/>
              </a:cxn>
              <a:cxn ang="0">
                <a:pos x="2132" y="16"/>
              </a:cxn>
              <a:cxn ang="0">
                <a:pos x="2132" y="1459"/>
              </a:cxn>
              <a:cxn ang="0">
                <a:pos x="1516" y="1456"/>
              </a:cxn>
              <a:cxn ang="0">
                <a:pos x="1519" y="1515"/>
              </a:cxn>
              <a:cxn ang="0">
                <a:pos x="1340" y="1510"/>
              </a:cxn>
              <a:cxn ang="0">
                <a:pos x="1338" y="1402"/>
              </a:cxn>
              <a:cxn ang="0">
                <a:pos x="769" y="1427"/>
              </a:cxn>
              <a:cxn ang="0">
                <a:pos x="399" y="1419"/>
              </a:cxn>
              <a:cxn ang="0">
                <a:pos x="0" y="1415"/>
              </a:cxn>
              <a:cxn ang="0">
                <a:pos x="31" y="635"/>
              </a:cxn>
              <a:cxn ang="0">
                <a:pos x="121" y="634"/>
              </a:cxn>
              <a:cxn ang="0">
                <a:pos x="123" y="0"/>
              </a:cxn>
            </a:cxnLst>
            <a:rect l="0" t="0" r="r" b="b"/>
            <a:pathLst>
              <a:path w="2132" h="1515">
                <a:moveTo>
                  <a:pt x="123" y="0"/>
                </a:moveTo>
                <a:lnTo>
                  <a:pt x="1166" y="9"/>
                </a:lnTo>
                <a:lnTo>
                  <a:pt x="2132" y="16"/>
                </a:lnTo>
                <a:lnTo>
                  <a:pt x="2132" y="1459"/>
                </a:lnTo>
                <a:lnTo>
                  <a:pt x="1516" y="1456"/>
                </a:lnTo>
                <a:lnTo>
                  <a:pt x="1519" y="1515"/>
                </a:lnTo>
                <a:lnTo>
                  <a:pt x="1340" y="1510"/>
                </a:lnTo>
                <a:lnTo>
                  <a:pt x="1338" y="1402"/>
                </a:lnTo>
                <a:lnTo>
                  <a:pt x="769" y="1427"/>
                </a:lnTo>
                <a:lnTo>
                  <a:pt x="399" y="1419"/>
                </a:lnTo>
                <a:lnTo>
                  <a:pt x="0" y="1415"/>
                </a:lnTo>
                <a:lnTo>
                  <a:pt x="31" y="635"/>
                </a:lnTo>
                <a:lnTo>
                  <a:pt x="121" y="634"/>
                </a:lnTo>
                <a:lnTo>
                  <a:pt x="123" y="0"/>
                </a:lnTo>
                <a:close/>
              </a:path>
            </a:pathLst>
          </a:custGeom>
          <a:solidFill>
            <a:srgbClr val="000099"/>
          </a:solidFill>
          <a:ln w="9525" cap="flat"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77" name="Freeform 85"/>
          <p:cNvSpPr>
            <a:spLocks/>
          </p:cNvSpPr>
          <p:nvPr/>
        </p:nvSpPr>
        <p:spPr bwMode="auto">
          <a:xfrm>
            <a:off x="3244850" y="909639"/>
            <a:ext cx="1028700" cy="757237"/>
          </a:xfrm>
          <a:custGeom>
            <a:avLst/>
            <a:gdLst/>
            <a:ahLst/>
            <a:cxnLst>
              <a:cxn ang="0">
                <a:pos x="64" y="0"/>
              </a:cxn>
              <a:cxn ang="0">
                <a:pos x="1845" y="31"/>
              </a:cxn>
              <a:cxn ang="0">
                <a:pos x="1842" y="649"/>
              </a:cxn>
              <a:cxn ang="0">
                <a:pos x="1758" y="651"/>
              </a:cxn>
              <a:cxn ang="0">
                <a:pos x="1732" y="1400"/>
              </a:cxn>
              <a:cxn ang="0">
                <a:pos x="228" y="1392"/>
              </a:cxn>
              <a:cxn ang="0">
                <a:pos x="0" y="1388"/>
              </a:cxn>
              <a:cxn ang="0">
                <a:pos x="32" y="548"/>
              </a:cxn>
              <a:cxn ang="0">
                <a:pos x="64" y="0"/>
              </a:cxn>
            </a:cxnLst>
            <a:rect l="0" t="0" r="r" b="b"/>
            <a:pathLst>
              <a:path w="1845" h="1400">
                <a:moveTo>
                  <a:pt x="64" y="0"/>
                </a:moveTo>
                <a:lnTo>
                  <a:pt x="1845" y="31"/>
                </a:lnTo>
                <a:lnTo>
                  <a:pt x="1842" y="649"/>
                </a:lnTo>
                <a:lnTo>
                  <a:pt x="1758" y="651"/>
                </a:lnTo>
                <a:lnTo>
                  <a:pt x="1732" y="1400"/>
                </a:lnTo>
                <a:lnTo>
                  <a:pt x="228" y="1392"/>
                </a:lnTo>
                <a:lnTo>
                  <a:pt x="0" y="1388"/>
                </a:lnTo>
                <a:lnTo>
                  <a:pt x="32" y="548"/>
                </a:lnTo>
                <a:lnTo>
                  <a:pt x="64" y="0"/>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dirty="0">
              <a:solidFill>
                <a:srgbClr val="FFFFFF"/>
              </a:solidFill>
              <a:effectLst>
                <a:outerShdw blurRad="38100" dist="38100" dir="2700000" algn="tl">
                  <a:srgbClr val="000000">
                    <a:alpha val="43137"/>
                  </a:srgbClr>
                </a:outerShdw>
              </a:effectLst>
              <a:latin typeface="Garamond" pitchFamily="18" charset="0"/>
            </a:endParaRPr>
          </a:p>
        </p:txBody>
      </p:sp>
      <p:sp>
        <p:nvSpPr>
          <p:cNvPr id="673878" name="Freeform 86"/>
          <p:cNvSpPr>
            <a:spLocks/>
          </p:cNvSpPr>
          <p:nvPr/>
        </p:nvSpPr>
        <p:spPr bwMode="auto">
          <a:xfrm>
            <a:off x="1878014" y="363539"/>
            <a:ext cx="1400175" cy="846137"/>
          </a:xfrm>
          <a:custGeom>
            <a:avLst/>
            <a:gdLst/>
            <a:ahLst/>
            <a:cxnLst>
              <a:cxn ang="0">
                <a:pos x="14" y="1024"/>
              </a:cxn>
              <a:cxn ang="0">
                <a:pos x="992" y="554"/>
              </a:cxn>
              <a:cxn ang="0">
                <a:pos x="1062" y="405"/>
              </a:cxn>
              <a:cxn ang="0">
                <a:pos x="1122" y="351"/>
              </a:cxn>
              <a:cxn ang="0">
                <a:pos x="1199" y="334"/>
              </a:cxn>
              <a:cxn ang="0">
                <a:pos x="1232" y="359"/>
              </a:cxn>
              <a:cxn ang="0">
                <a:pos x="1211" y="401"/>
              </a:cxn>
              <a:cxn ang="0">
                <a:pos x="1167" y="399"/>
              </a:cxn>
              <a:cxn ang="0">
                <a:pos x="1098" y="411"/>
              </a:cxn>
              <a:cxn ang="0">
                <a:pos x="1044" y="493"/>
              </a:cxn>
              <a:cxn ang="0">
                <a:pos x="1053" y="535"/>
              </a:cxn>
              <a:cxn ang="0">
                <a:pos x="1304" y="416"/>
              </a:cxn>
              <a:cxn ang="0">
                <a:pos x="2066" y="0"/>
              </a:cxn>
              <a:cxn ang="0">
                <a:pos x="2042" y="1000"/>
              </a:cxn>
              <a:cxn ang="0">
                <a:pos x="2508" y="1015"/>
              </a:cxn>
              <a:cxn ang="0">
                <a:pos x="2476" y="1563"/>
              </a:cxn>
              <a:cxn ang="0">
                <a:pos x="1076" y="1529"/>
              </a:cxn>
              <a:cxn ang="0">
                <a:pos x="0" y="1492"/>
              </a:cxn>
              <a:cxn ang="0">
                <a:pos x="14" y="1024"/>
              </a:cxn>
            </a:cxnLst>
            <a:rect l="0" t="0" r="r" b="b"/>
            <a:pathLst>
              <a:path w="2508" h="1563">
                <a:moveTo>
                  <a:pt x="14" y="1024"/>
                </a:moveTo>
                <a:lnTo>
                  <a:pt x="992" y="554"/>
                </a:lnTo>
                <a:lnTo>
                  <a:pt x="1062" y="405"/>
                </a:lnTo>
                <a:lnTo>
                  <a:pt x="1122" y="351"/>
                </a:lnTo>
                <a:lnTo>
                  <a:pt x="1199" y="334"/>
                </a:lnTo>
                <a:lnTo>
                  <a:pt x="1232" y="359"/>
                </a:lnTo>
                <a:lnTo>
                  <a:pt x="1211" y="401"/>
                </a:lnTo>
                <a:lnTo>
                  <a:pt x="1167" y="399"/>
                </a:lnTo>
                <a:lnTo>
                  <a:pt x="1098" y="411"/>
                </a:lnTo>
                <a:lnTo>
                  <a:pt x="1044" y="493"/>
                </a:lnTo>
                <a:lnTo>
                  <a:pt x="1053" y="535"/>
                </a:lnTo>
                <a:lnTo>
                  <a:pt x="1304" y="416"/>
                </a:lnTo>
                <a:lnTo>
                  <a:pt x="2066" y="0"/>
                </a:lnTo>
                <a:lnTo>
                  <a:pt x="2042" y="1000"/>
                </a:lnTo>
                <a:lnTo>
                  <a:pt x="2508" y="1015"/>
                </a:lnTo>
                <a:lnTo>
                  <a:pt x="2476" y="1563"/>
                </a:lnTo>
                <a:lnTo>
                  <a:pt x="1076" y="1529"/>
                </a:lnTo>
                <a:lnTo>
                  <a:pt x="0" y="1492"/>
                </a:lnTo>
                <a:lnTo>
                  <a:pt x="14" y="1024"/>
                </a:lnTo>
                <a:close/>
              </a:path>
            </a:pathLst>
          </a:custGeom>
          <a:solidFill>
            <a:srgbClr val="000099"/>
          </a:solidFill>
          <a:ln w="9525">
            <a:noFill/>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79" name="Freeform 87"/>
          <p:cNvSpPr>
            <a:spLocks/>
          </p:cNvSpPr>
          <p:nvPr/>
        </p:nvSpPr>
        <p:spPr bwMode="auto">
          <a:xfrm>
            <a:off x="9625013" y="1670050"/>
            <a:ext cx="412750" cy="738188"/>
          </a:xfrm>
          <a:custGeom>
            <a:avLst/>
            <a:gdLst/>
            <a:ahLst/>
            <a:cxnLst>
              <a:cxn ang="0">
                <a:pos x="0" y="1393"/>
              </a:cxn>
              <a:cxn ang="0">
                <a:pos x="40" y="1343"/>
              </a:cxn>
              <a:cxn ang="0">
                <a:pos x="36" y="1328"/>
              </a:cxn>
              <a:cxn ang="0">
                <a:pos x="40" y="1300"/>
              </a:cxn>
              <a:cxn ang="0">
                <a:pos x="89" y="1227"/>
              </a:cxn>
              <a:cxn ang="0">
                <a:pos x="123" y="1081"/>
              </a:cxn>
              <a:cxn ang="0">
                <a:pos x="115" y="1041"/>
              </a:cxn>
              <a:cxn ang="0">
                <a:pos x="87" y="1030"/>
              </a:cxn>
              <a:cxn ang="0">
                <a:pos x="52" y="1021"/>
              </a:cxn>
              <a:cxn ang="0">
                <a:pos x="32" y="995"/>
              </a:cxn>
              <a:cxn ang="0">
                <a:pos x="19" y="926"/>
              </a:cxn>
              <a:cxn ang="0">
                <a:pos x="24" y="894"/>
              </a:cxn>
              <a:cxn ang="0">
                <a:pos x="48" y="891"/>
              </a:cxn>
              <a:cxn ang="0">
                <a:pos x="92" y="907"/>
              </a:cxn>
              <a:cxn ang="0">
                <a:pos x="136" y="890"/>
              </a:cxn>
              <a:cxn ang="0">
                <a:pos x="177" y="891"/>
              </a:cxn>
              <a:cxn ang="0">
                <a:pos x="259" y="856"/>
              </a:cxn>
              <a:cxn ang="0">
                <a:pos x="288" y="789"/>
              </a:cxn>
              <a:cxn ang="0">
                <a:pos x="296" y="708"/>
              </a:cxn>
              <a:cxn ang="0">
                <a:pos x="367" y="679"/>
              </a:cxn>
              <a:cxn ang="0">
                <a:pos x="441" y="625"/>
              </a:cxn>
              <a:cxn ang="0">
                <a:pos x="479" y="548"/>
              </a:cxn>
              <a:cxn ang="0">
                <a:pos x="782" y="0"/>
              </a:cxn>
            </a:cxnLst>
            <a:rect l="0" t="0" r="r" b="b"/>
            <a:pathLst>
              <a:path w="782" h="1393">
                <a:moveTo>
                  <a:pt x="0" y="1393"/>
                </a:moveTo>
                <a:lnTo>
                  <a:pt x="40" y="1343"/>
                </a:lnTo>
                <a:lnTo>
                  <a:pt x="36" y="1328"/>
                </a:lnTo>
                <a:lnTo>
                  <a:pt x="40" y="1300"/>
                </a:lnTo>
                <a:lnTo>
                  <a:pt x="89" y="1227"/>
                </a:lnTo>
                <a:lnTo>
                  <a:pt x="123" y="1081"/>
                </a:lnTo>
                <a:lnTo>
                  <a:pt x="115" y="1041"/>
                </a:lnTo>
                <a:lnTo>
                  <a:pt x="87" y="1030"/>
                </a:lnTo>
                <a:lnTo>
                  <a:pt x="52" y="1021"/>
                </a:lnTo>
                <a:lnTo>
                  <a:pt x="32" y="995"/>
                </a:lnTo>
                <a:lnTo>
                  <a:pt x="19" y="926"/>
                </a:lnTo>
                <a:lnTo>
                  <a:pt x="24" y="894"/>
                </a:lnTo>
                <a:lnTo>
                  <a:pt x="48" y="891"/>
                </a:lnTo>
                <a:lnTo>
                  <a:pt x="92" y="907"/>
                </a:lnTo>
                <a:lnTo>
                  <a:pt x="136" y="890"/>
                </a:lnTo>
                <a:lnTo>
                  <a:pt x="177" y="891"/>
                </a:lnTo>
                <a:lnTo>
                  <a:pt x="259" y="856"/>
                </a:lnTo>
                <a:lnTo>
                  <a:pt x="288" y="789"/>
                </a:lnTo>
                <a:lnTo>
                  <a:pt x="296" y="708"/>
                </a:lnTo>
                <a:lnTo>
                  <a:pt x="367" y="679"/>
                </a:lnTo>
                <a:lnTo>
                  <a:pt x="441" y="625"/>
                </a:lnTo>
                <a:lnTo>
                  <a:pt x="479" y="548"/>
                </a:lnTo>
                <a:lnTo>
                  <a:pt x="782"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0" name="Freeform 88"/>
          <p:cNvSpPr>
            <a:spLocks/>
          </p:cNvSpPr>
          <p:nvPr/>
        </p:nvSpPr>
        <p:spPr bwMode="auto">
          <a:xfrm>
            <a:off x="9396413" y="1606550"/>
            <a:ext cx="101600" cy="819150"/>
          </a:xfrm>
          <a:custGeom>
            <a:avLst/>
            <a:gdLst/>
            <a:ahLst/>
            <a:cxnLst>
              <a:cxn ang="0">
                <a:pos x="91" y="0"/>
              </a:cxn>
              <a:cxn ang="0">
                <a:pos x="188" y="1435"/>
              </a:cxn>
              <a:cxn ang="0">
                <a:pos x="177" y="1459"/>
              </a:cxn>
              <a:cxn ang="0">
                <a:pos x="157" y="1467"/>
              </a:cxn>
              <a:cxn ang="0">
                <a:pos x="140" y="1468"/>
              </a:cxn>
              <a:cxn ang="0">
                <a:pos x="124" y="1481"/>
              </a:cxn>
              <a:cxn ang="0">
                <a:pos x="114" y="1495"/>
              </a:cxn>
              <a:cxn ang="0">
                <a:pos x="96" y="1498"/>
              </a:cxn>
              <a:cxn ang="0">
                <a:pos x="79" y="1495"/>
              </a:cxn>
              <a:cxn ang="0">
                <a:pos x="55" y="1504"/>
              </a:cxn>
              <a:cxn ang="0">
                <a:pos x="33" y="1516"/>
              </a:cxn>
              <a:cxn ang="0">
                <a:pos x="0" y="1550"/>
              </a:cxn>
            </a:cxnLst>
            <a:rect l="0" t="0" r="r" b="b"/>
            <a:pathLst>
              <a:path w="188" h="1550">
                <a:moveTo>
                  <a:pt x="91" y="0"/>
                </a:moveTo>
                <a:lnTo>
                  <a:pt x="188" y="1435"/>
                </a:lnTo>
                <a:lnTo>
                  <a:pt x="177" y="1459"/>
                </a:lnTo>
                <a:lnTo>
                  <a:pt x="157" y="1467"/>
                </a:lnTo>
                <a:lnTo>
                  <a:pt x="140" y="1468"/>
                </a:lnTo>
                <a:lnTo>
                  <a:pt x="124" y="1481"/>
                </a:lnTo>
                <a:lnTo>
                  <a:pt x="114" y="1495"/>
                </a:lnTo>
                <a:lnTo>
                  <a:pt x="96" y="1498"/>
                </a:lnTo>
                <a:lnTo>
                  <a:pt x="79" y="1495"/>
                </a:lnTo>
                <a:lnTo>
                  <a:pt x="55" y="1504"/>
                </a:lnTo>
                <a:lnTo>
                  <a:pt x="33" y="1516"/>
                </a:lnTo>
                <a:lnTo>
                  <a:pt x="0" y="155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1" name="Freeform 89"/>
          <p:cNvSpPr>
            <a:spLocks/>
          </p:cNvSpPr>
          <p:nvPr/>
        </p:nvSpPr>
        <p:spPr bwMode="auto">
          <a:xfrm>
            <a:off x="8896351" y="2054225"/>
            <a:ext cx="4763" cy="14288"/>
          </a:xfrm>
          <a:custGeom>
            <a:avLst/>
            <a:gdLst/>
            <a:ahLst/>
            <a:cxnLst>
              <a:cxn ang="0">
                <a:pos x="9" y="35"/>
              </a:cxn>
              <a:cxn ang="0">
                <a:pos x="9" y="27"/>
              </a:cxn>
              <a:cxn ang="0">
                <a:pos x="0" y="0"/>
              </a:cxn>
            </a:cxnLst>
            <a:rect l="0" t="0" r="r" b="b"/>
            <a:pathLst>
              <a:path w="9" h="35">
                <a:moveTo>
                  <a:pt x="9" y="35"/>
                </a:moveTo>
                <a:lnTo>
                  <a:pt x="9" y="27"/>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2" name="Freeform 90"/>
          <p:cNvSpPr>
            <a:spLocks/>
          </p:cNvSpPr>
          <p:nvPr/>
        </p:nvSpPr>
        <p:spPr bwMode="auto">
          <a:xfrm>
            <a:off x="8223251" y="1614489"/>
            <a:ext cx="836613" cy="549275"/>
          </a:xfrm>
          <a:custGeom>
            <a:avLst/>
            <a:gdLst/>
            <a:ahLst/>
            <a:cxnLst>
              <a:cxn ang="0">
                <a:pos x="1577" y="0"/>
              </a:cxn>
              <a:cxn ang="0">
                <a:pos x="1582" y="20"/>
              </a:cxn>
              <a:cxn ang="0">
                <a:pos x="1570" y="30"/>
              </a:cxn>
              <a:cxn ang="0">
                <a:pos x="1554" y="26"/>
              </a:cxn>
              <a:cxn ang="0">
                <a:pos x="1431" y="260"/>
              </a:cxn>
              <a:cxn ang="0">
                <a:pos x="1444" y="283"/>
              </a:cxn>
              <a:cxn ang="0">
                <a:pos x="1351" y="451"/>
              </a:cxn>
              <a:cxn ang="0">
                <a:pos x="1446" y="520"/>
              </a:cxn>
              <a:cxn ang="0">
                <a:pos x="1272" y="821"/>
              </a:cxn>
              <a:cxn ang="0">
                <a:pos x="1258" y="830"/>
              </a:cxn>
              <a:cxn ang="0">
                <a:pos x="791" y="990"/>
              </a:cxn>
              <a:cxn ang="0">
                <a:pos x="0" y="1037"/>
              </a:cxn>
            </a:cxnLst>
            <a:rect l="0" t="0" r="r" b="b"/>
            <a:pathLst>
              <a:path w="1582" h="1037">
                <a:moveTo>
                  <a:pt x="1577" y="0"/>
                </a:moveTo>
                <a:lnTo>
                  <a:pt x="1582" y="20"/>
                </a:lnTo>
                <a:lnTo>
                  <a:pt x="1570" y="30"/>
                </a:lnTo>
                <a:lnTo>
                  <a:pt x="1554" y="26"/>
                </a:lnTo>
                <a:lnTo>
                  <a:pt x="1431" y="260"/>
                </a:lnTo>
                <a:lnTo>
                  <a:pt x="1444" y="283"/>
                </a:lnTo>
                <a:lnTo>
                  <a:pt x="1351" y="451"/>
                </a:lnTo>
                <a:lnTo>
                  <a:pt x="1446" y="520"/>
                </a:lnTo>
                <a:lnTo>
                  <a:pt x="1272" y="821"/>
                </a:lnTo>
                <a:lnTo>
                  <a:pt x="1258" y="830"/>
                </a:lnTo>
                <a:lnTo>
                  <a:pt x="791" y="990"/>
                </a:lnTo>
                <a:lnTo>
                  <a:pt x="0" y="1037"/>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3" name="Freeform 91"/>
          <p:cNvSpPr>
            <a:spLocks/>
          </p:cNvSpPr>
          <p:nvPr/>
        </p:nvSpPr>
        <p:spPr bwMode="auto">
          <a:xfrm>
            <a:off x="9188451" y="2370138"/>
            <a:ext cx="995363" cy="889000"/>
          </a:xfrm>
          <a:custGeom>
            <a:avLst/>
            <a:gdLst/>
            <a:ahLst/>
            <a:cxnLst>
              <a:cxn ang="0">
                <a:pos x="1853" y="596"/>
              </a:cxn>
              <a:cxn ang="0">
                <a:pos x="1789" y="632"/>
              </a:cxn>
              <a:cxn ang="0">
                <a:pos x="1739" y="604"/>
              </a:cxn>
              <a:cxn ang="0">
                <a:pos x="1403" y="387"/>
              </a:cxn>
              <a:cxn ang="0">
                <a:pos x="817" y="67"/>
              </a:cxn>
              <a:cxn ang="0">
                <a:pos x="368" y="152"/>
              </a:cxn>
              <a:cxn ang="0">
                <a:pos x="331" y="132"/>
              </a:cxn>
              <a:cxn ang="0">
                <a:pos x="300" y="141"/>
              </a:cxn>
              <a:cxn ang="0">
                <a:pos x="282" y="160"/>
              </a:cxn>
              <a:cxn ang="0">
                <a:pos x="257" y="202"/>
              </a:cxn>
              <a:cxn ang="0">
                <a:pos x="239" y="216"/>
              </a:cxn>
              <a:cxn ang="0">
                <a:pos x="219" y="260"/>
              </a:cxn>
              <a:cxn ang="0">
                <a:pos x="207" y="295"/>
              </a:cxn>
              <a:cxn ang="0">
                <a:pos x="175" y="329"/>
              </a:cxn>
              <a:cxn ang="0">
                <a:pos x="143" y="344"/>
              </a:cxn>
              <a:cxn ang="0">
                <a:pos x="146" y="367"/>
              </a:cxn>
              <a:cxn ang="0">
                <a:pos x="135" y="378"/>
              </a:cxn>
              <a:cxn ang="0">
                <a:pos x="114" y="422"/>
              </a:cxn>
              <a:cxn ang="0">
                <a:pos x="79" y="460"/>
              </a:cxn>
              <a:cxn ang="0">
                <a:pos x="57" y="507"/>
              </a:cxn>
              <a:cxn ang="0">
                <a:pos x="9" y="521"/>
              </a:cxn>
              <a:cxn ang="0">
                <a:pos x="9" y="568"/>
              </a:cxn>
              <a:cxn ang="0">
                <a:pos x="59" y="582"/>
              </a:cxn>
              <a:cxn ang="0">
                <a:pos x="95" y="597"/>
              </a:cxn>
              <a:cxn ang="0">
                <a:pos x="126" y="634"/>
              </a:cxn>
              <a:cxn ang="0">
                <a:pos x="160" y="689"/>
              </a:cxn>
              <a:cxn ang="0">
                <a:pos x="230" y="787"/>
              </a:cxn>
              <a:cxn ang="0">
                <a:pos x="256" y="803"/>
              </a:cxn>
              <a:cxn ang="0">
                <a:pos x="326" y="1107"/>
              </a:cxn>
              <a:cxn ang="0">
                <a:pos x="250" y="1189"/>
              </a:cxn>
              <a:cxn ang="0">
                <a:pos x="535" y="1679"/>
              </a:cxn>
              <a:cxn ang="0">
                <a:pos x="700" y="1629"/>
              </a:cxn>
              <a:cxn ang="0">
                <a:pos x="913" y="1545"/>
              </a:cxn>
              <a:cxn ang="0">
                <a:pos x="1002" y="1503"/>
              </a:cxn>
              <a:cxn ang="0">
                <a:pos x="1093" y="1445"/>
              </a:cxn>
              <a:cxn ang="0">
                <a:pos x="1213" y="1339"/>
              </a:cxn>
              <a:cxn ang="0">
                <a:pos x="1237" y="1263"/>
              </a:cxn>
              <a:cxn ang="0">
                <a:pos x="1360" y="1186"/>
              </a:cxn>
              <a:cxn ang="0">
                <a:pos x="1428" y="1146"/>
              </a:cxn>
              <a:cxn ang="0">
                <a:pos x="1523" y="1071"/>
              </a:cxn>
            </a:cxnLst>
            <a:rect l="0" t="0" r="r" b="b"/>
            <a:pathLst>
              <a:path w="1881" h="1679">
                <a:moveTo>
                  <a:pt x="1881" y="590"/>
                </a:moveTo>
                <a:lnTo>
                  <a:pt x="1853" y="596"/>
                </a:lnTo>
                <a:lnTo>
                  <a:pt x="1820" y="608"/>
                </a:lnTo>
                <a:lnTo>
                  <a:pt x="1789" y="632"/>
                </a:lnTo>
                <a:lnTo>
                  <a:pt x="1769" y="632"/>
                </a:lnTo>
                <a:lnTo>
                  <a:pt x="1739" y="604"/>
                </a:lnTo>
                <a:lnTo>
                  <a:pt x="1628" y="414"/>
                </a:lnTo>
                <a:lnTo>
                  <a:pt x="1403" y="387"/>
                </a:lnTo>
                <a:lnTo>
                  <a:pt x="1468" y="0"/>
                </a:lnTo>
                <a:lnTo>
                  <a:pt x="817" y="67"/>
                </a:lnTo>
                <a:lnTo>
                  <a:pt x="391" y="107"/>
                </a:lnTo>
                <a:lnTo>
                  <a:pt x="368" y="152"/>
                </a:lnTo>
                <a:lnTo>
                  <a:pt x="338" y="138"/>
                </a:lnTo>
                <a:lnTo>
                  <a:pt x="331" y="132"/>
                </a:lnTo>
                <a:lnTo>
                  <a:pt x="321" y="132"/>
                </a:lnTo>
                <a:lnTo>
                  <a:pt x="300" y="141"/>
                </a:lnTo>
                <a:lnTo>
                  <a:pt x="290" y="149"/>
                </a:lnTo>
                <a:lnTo>
                  <a:pt x="282" y="160"/>
                </a:lnTo>
                <a:lnTo>
                  <a:pt x="268" y="188"/>
                </a:lnTo>
                <a:lnTo>
                  <a:pt x="257" y="202"/>
                </a:lnTo>
                <a:lnTo>
                  <a:pt x="251" y="205"/>
                </a:lnTo>
                <a:lnTo>
                  <a:pt x="239" y="216"/>
                </a:lnTo>
                <a:lnTo>
                  <a:pt x="228" y="234"/>
                </a:lnTo>
                <a:lnTo>
                  <a:pt x="219" y="260"/>
                </a:lnTo>
                <a:lnTo>
                  <a:pt x="214" y="272"/>
                </a:lnTo>
                <a:lnTo>
                  <a:pt x="207" y="295"/>
                </a:lnTo>
                <a:lnTo>
                  <a:pt x="199" y="315"/>
                </a:lnTo>
                <a:lnTo>
                  <a:pt x="175" y="329"/>
                </a:lnTo>
                <a:lnTo>
                  <a:pt x="150" y="338"/>
                </a:lnTo>
                <a:lnTo>
                  <a:pt x="143" y="344"/>
                </a:lnTo>
                <a:lnTo>
                  <a:pt x="143" y="353"/>
                </a:lnTo>
                <a:lnTo>
                  <a:pt x="146" y="367"/>
                </a:lnTo>
                <a:lnTo>
                  <a:pt x="140" y="373"/>
                </a:lnTo>
                <a:lnTo>
                  <a:pt x="135" y="378"/>
                </a:lnTo>
                <a:lnTo>
                  <a:pt x="131" y="404"/>
                </a:lnTo>
                <a:lnTo>
                  <a:pt x="114" y="422"/>
                </a:lnTo>
                <a:lnTo>
                  <a:pt x="95" y="443"/>
                </a:lnTo>
                <a:lnTo>
                  <a:pt x="79" y="460"/>
                </a:lnTo>
                <a:lnTo>
                  <a:pt x="67" y="490"/>
                </a:lnTo>
                <a:lnTo>
                  <a:pt x="57" y="507"/>
                </a:lnTo>
                <a:lnTo>
                  <a:pt x="30" y="517"/>
                </a:lnTo>
                <a:lnTo>
                  <a:pt x="9" y="521"/>
                </a:lnTo>
                <a:lnTo>
                  <a:pt x="0" y="538"/>
                </a:lnTo>
                <a:lnTo>
                  <a:pt x="9" y="568"/>
                </a:lnTo>
                <a:lnTo>
                  <a:pt x="39" y="572"/>
                </a:lnTo>
                <a:lnTo>
                  <a:pt x="59" y="582"/>
                </a:lnTo>
                <a:lnTo>
                  <a:pt x="76" y="573"/>
                </a:lnTo>
                <a:lnTo>
                  <a:pt x="95" y="597"/>
                </a:lnTo>
                <a:lnTo>
                  <a:pt x="104" y="634"/>
                </a:lnTo>
                <a:lnTo>
                  <a:pt x="126" y="634"/>
                </a:lnTo>
                <a:lnTo>
                  <a:pt x="128" y="674"/>
                </a:lnTo>
                <a:lnTo>
                  <a:pt x="160" y="689"/>
                </a:lnTo>
                <a:lnTo>
                  <a:pt x="219" y="751"/>
                </a:lnTo>
                <a:lnTo>
                  <a:pt x="230" y="787"/>
                </a:lnTo>
                <a:lnTo>
                  <a:pt x="235" y="798"/>
                </a:lnTo>
                <a:lnTo>
                  <a:pt x="256" y="803"/>
                </a:lnTo>
                <a:lnTo>
                  <a:pt x="451" y="1023"/>
                </a:lnTo>
                <a:lnTo>
                  <a:pt x="326" y="1107"/>
                </a:lnTo>
                <a:lnTo>
                  <a:pt x="343" y="1139"/>
                </a:lnTo>
                <a:lnTo>
                  <a:pt x="250" y="1189"/>
                </a:lnTo>
                <a:lnTo>
                  <a:pt x="358" y="1367"/>
                </a:lnTo>
                <a:lnTo>
                  <a:pt x="535" y="1679"/>
                </a:lnTo>
                <a:lnTo>
                  <a:pt x="633" y="1657"/>
                </a:lnTo>
                <a:lnTo>
                  <a:pt x="700" y="1629"/>
                </a:lnTo>
                <a:lnTo>
                  <a:pt x="775" y="1613"/>
                </a:lnTo>
                <a:lnTo>
                  <a:pt x="913" y="1545"/>
                </a:lnTo>
                <a:lnTo>
                  <a:pt x="955" y="1515"/>
                </a:lnTo>
                <a:lnTo>
                  <a:pt x="1002" y="1503"/>
                </a:lnTo>
                <a:lnTo>
                  <a:pt x="1061" y="1469"/>
                </a:lnTo>
                <a:lnTo>
                  <a:pt x="1093" y="1445"/>
                </a:lnTo>
                <a:lnTo>
                  <a:pt x="1112" y="1411"/>
                </a:lnTo>
                <a:lnTo>
                  <a:pt x="1213" y="1339"/>
                </a:lnTo>
                <a:lnTo>
                  <a:pt x="1187" y="1302"/>
                </a:lnTo>
                <a:lnTo>
                  <a:pt x="1237" y="1263"/>
                </a:lnTo>
                <a:lnTo>
                  <a:pt x="1248" y="1236"/>
                </a:lnTo>
                <a:lnTo>
                  <a:pt x="1360" y="1186"/>
                </a:lnTo>
                <a:lnTo>
                  <a:pt x="1368" y="1166"/>
                </a:lnTo>
                <a:lnTo>
                  <a:pt x="1428" y="1146"/>
                </a:lnTo>
                <a:lnTo>
                  <a:pt x="1499" y="1111"/>
                </a:lnTo>
                <a:lnTo>
                  <a:pt x="1523" y="1071"/>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4" name="Freeform 92"/>
          <p:cNvSpPr>
            <a:spLocks/>
          </p:cNvSpPr>
          <p:nvPr/>
        </p:nvSpPr>
        <p:spPr bwMode="auto">
          <a:xfrm>
            <a:off x="8901113" y="2065339"/>
            <a:ext cx="361950" cy="503237"/>
          </a:xfrm>
          <a:custGeom>
            <a:avLst/>
            <a:gdLst/>
            <a:ahLst/>
            <a:cxnLst>
              <a:cxn ang="0">
                <a:pos x="1" y="0"/>
              </a:cxn>
              <a:cxn ang="0">
                <a:pos x="0" y="66"/>
              </a:cxn>
              <a:cxn ang="0">
                <a:pos x="7" y="91"/>
              </a:cxn>
              <a:cxn ang="0">
                <a:pos x="38" y="117"/>
              </a:cxn>
              <a:cxn ang="0">
                <a:pos x="98" y="135"/>
              </a:cxn>
              <a:cxn ang="0">
                <a:pos x="108" y="149"/>
              </a:cxn>
              <a:cxn ang="0">
                <a:pos x="158" y="174"/>
              </a:cxn>
              <a:cxn ang="0">
                <a:pos x="263" y="259"/>
              </a:cxn>
              <a:cxn ang="0">
                <a:pos x="418" y="290"/>
              </a:cxn>
              <a:cxn ang="0">
                <a:pos x="417" y="375"/>
              </a:cxn>
              <a:cxn ang="0">
                <a:pos x="400" y="375"/>
              </a:cxn>
              <a:cxn ang="0">
                <a:pos x="401" y="425"/>
              </a:cxn>
              <a:cxn ang="0">
                <a:pos x="411" y="425"/>
              </a:cxn>
              <a:cxn ang="0">
                <a:pos x="416" y="484"/>
              </a:cxn>
              <a:cxn ang="0">
                <a:pos x="445" y="482"/>
              </a:cxn>
              <a:cxn ang="0">
                <a:pos x="450" y="572"/>
              </a:cxn>
              <a:cxn ang="0">
                <a:pos x="522" y="593"/>
              </a:cxn>
              <a:cxn ang="0">
                <a:pos x="541" y="860"/>
              </a:cxn>
              <a:cxn ang="0">
                <a:pos x="545" y="868"/>
              </a:cxn>
              <a:cxn ang="0">
                <a:pos x="550" y="879"/>
              </a:cxn>
              <a:cxn ang="0">
                <a:pos x="554" y="891"/>
              </a:cxn>
              <a:cxn ang="0">
                <a:pos x="557" y="899"/>
              </a:cxn>
              <a:cxn ang="0">
                <a:pos x="562" y="901"/>
              </a:cxn>
              <a:cxn ang="0">
                <a:pos x="573" y="909"/>
              </a:cxn>
              <a:cxn ang="0">
                <a:pos x="583" y="920"/>
              </a:cxn>
              <a:cxn ang="0">
                <a:pos x="607" y="925"/>
              </a:cxn>
              <a:cxn ang="0">
                <a:pos x="621" y="921"/>
              </a:cxn>
              <a:cxn ang="0">
                <a:pos x="634" y="920"/>
              </a:cxn>
              <a:cxn ang="0">
                <a:pos x="643" y="932"/>
              </a:cxn>
              <a:cxn ang="0">
                <a:pos x="661" y="947"/>
              </a:cxn>
              <a:cxn ang="0">
                <a:pos x="675" y="953"/>
              </a:cxn>
              <a:cxn ang="0">
                <a:pos x="680" y="954"/>
              </a:cxn>
            </a:cxnLst>
            <a:rect l="0" t="0" r="r" b="b"/>
            <a:pathLst>
              <a:path w="680" h="954">
                <a:moveTo>
                  <a:pt x="1" y="0"/>
                </a:moveTo>
                <a:lnTo>
                  <a:pt x="0" y="66"/>
                </a:lnTo>
                <a:lnTo>
                  <a:pt x="7" y="91"/>
                </a:lnTo>
                <a:lnTo>
                  <a:pt x="38" y="117"/>
                </a:lnTo>
                <a:lnTo>
                  <a:pt x="98" y="135"/>
                </a:lnTo>
                <a:lnTo>
                  <a:pt x="108" y="149"/>
                </a:lnTo>
                <a:lnTo>
                  <a:pt x="158" y="174"/>
                </a:lnTo>
                <a:lnTo>
                  <a:pt x="263" y="259"/>
                </a:lnTo>
                <a:lnTo>
                  <a:pt x="418" y="290"/>
                </a:lnTo>
                <a:lnTo>
                  <a:pt x="417" y="375"/>
                </a:lnTo>
                <a:lnTo>
                  <a:pt x="400" y="375"/>
                </a:lnTo>
                <a:lnTo>
                  <a:pt x="401" y="425"/>
                </a:lnTo>
                <a:lnTo>
                  <a:pt x="411" y="425"/>
                </a:lnTo>
                <a:lnTo>
                  <a:pt x="416" y="484"/>
                </a:lnTo>
                <a:lnTo>
                  <a:pt x="445" y="482"/>
                </a:lnTo>
                <a:lnTo>
                  <a:pt x="450" y="572"/>
                </a:lnTo>
                <a:lnTo>
                  <a:pt x="522" y="593"/>
                </a:lnTo>
                <a:lnTo>
                  <a:pt x="541" y="860"/>
                </a:lnTo>
                <a:lnTo>
                  <a:pt x="545" y="868"/>
                </a:lnTo>
                <a:lnTo>
                  <a:pt x="550" y="879"/>
                </a:lnTo>
                <a:lnTo>
                  <a:pt x="554" y="891"/>
                </a:lnTo>
                <a:lnTo>
                  <a:pt x="557" y="899"/>
                </a:lnTo>
                <a:lnTo>
                  <a:pt x="562" y="901"/>
                </a:lnTo>
                <a:lnTo>
                  <a:pt x="573" y="909"/>
                </a:lnTo>
                <a:lnTo>
                  <a:pt x="583" y="920"/>
                </a:lnTo>
                <a:lnTo>
                  <a:pt x="607" y="925"/>
                </a:lnTo>
                <a:lnTo>
                  <a:pt x="621" y="921"/>
                </a:lnTo>
                <a:lnTo>
                  <a:pt x="634" y="920"/>
                </a:lnTo>
                <a:lnTo>
                  <a:pt x="643" y="932"/>
                </a:lnTo>
                <a:lnTo>
                  <a:pt x="661" y="947"/>
                </a:lnTo>
                <a:lnTo>
                  <a:pt x="675" y="953"/>
                </a:lnTo>
                <a:lnTo>
                  <a:pt x="680" y="954"/>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5" name="Freeform 93"/>
          <p:cNvSpPr>
            <a:spLocks/>
          </p:cNvSpPr>
          <p:nvPr/>
        </p:nvSpPr>
        <p:spPr bwMode="auto">
          <a:xfrm>
            <a:off x="9264651" y="3262313"/>
            <a:ext cx="436563" cy="544512"/>
          </a:xfrm>
          <a:custGeom>
            <a:avLst/>
            <a:gdLst/>
            <a:ahLst/>
            <a:cxnLst>
              <a:cxn ang="0">
                <a:pos x="129" y="0"/>
              </a:cxn>
              <a:cxn ang="0">
                <a:pos x="67" y="11"/>
              </a:cxn>
              <a:cxn ang="0">
                <a:pos x="44" y="16"/>
              </a:cxn>
              <a:cxn ang="0">
                <a:pos x="28" y="21"/>
              </a:cxn>
              <a:cxn ang="0">
                <a:pos x="0" y="34"/>
              </a:cxn>
              <a:cxn ang="0">
                <a:pos x="3" y="44"/>
              </a:cxn>
              <a:cxn ang="0">
                <a:pos x="3" y="53"/>
              </a:cxn>
              <a:cxn ang="0">
                <a:pos x="6" y="61"/>
              </a:cxn>
              <a:cxn ang="0">
                <a:pos x="6" y="73"/>
              </a:cxn>
              <a:cxn ang="0">
                <a:pos x="9" y="84"/>
              </a:cxn>
              <a:cxn ang="0">
                <a:pos x="20" y="102"/>
              </a:cxn>
              <a:cxn ang="0">
                <a:pos x="31" y="100"/>
              </a:cxn>
              <a:cxn ang="0">
                <a:pos x="38" y="105"/>
              </a:cxn>
              <a:cxn ang="0">
                <a:pos x="42" y="111"/>
              </a:cxn>
              <a:cxn ang="0">
                <a:pos x="50" y="115"/>
              </a:cxn>
              <a:cxn ang="0">
                <a:pos x="58" y="114"/>
              </a:cxn>
              <a:cxn ang="0">
                <a:pos x="64" y="108"/>
              </a:cxn>
              <a:cxn ang="0">
                <a:pos x="67" y="99"/>
              </a:cxn>
              <a:cxn ang="0">
                <a:pos x="72" y="95"/>
              </a:cxn>
              <a:cxn ang="0">
                <a:pos x="77" y="97"/>
              </a:cxn>
              <a:cxn ang="0">
                <a:pos x="81" y="104"/>
              </a:cxn>
              <a:cxn ang="0">
                <a:pos x="82" y="116"/>
              </a:cxn>
              <a:cxn ang="0">
                <a:pos x="89" y="133"/>
              </a:cxn>
              <a:cxn ang="0">
                <a:pos x="95" y="144"/>
              </a:cxn>
              <a:cxn ang="0">
                <a:pos x="103" y="154"/>
              </a:cxn>
              <a:cxn ang="0">
                <a:pos x="108" y="165"/>
              </a:cxn>
              <a:cxn ang="0">
                <a:pos x="122" y="175"/>
              </a:cxn>
              <a:cxn ang="0">
                <a:pos x="127" y="197"/>
              </a:cxn>
              <a:cxn ang="0">
                <a:pos x="176" y="173"/>
              </a:cxn>
              <a:cxn ang="0">
                <a:pos x="175" y="181"/>
              </a:cxn>
              <a:cxn ang="0">
                <a:pos x="212" y="222"/>
              </a:cxn>
              <a:cxn ang="0">
                <a:pos x="217" y="224"/>
              </a:cxn>
              <a:cxn ang="0">
                <a:pos x="216" y="229"/>
              </a:cxn>
              <a:cxn ang="0">
                <a:pos x="222" y="236"/>
              </a:cxn>
              <a:cxn ang="0">
                <a:pos x="223" y="243"/>
              </a:cxn>
              <a:cxn ang="0">
                <a:pos x="227" y="245"/>
              </a:cxn>
              <a:cxn ang="0">
                <a:pos x="217" y="247"/>
              </a:cxn>
              <a:cxn ang="0">
                <a:pos x="215" y="269"/>
              </a:cxn>
              <a:cxn ang="0">
                <a:pos x="203" y="289"/>
              </a:cxn>
              <a:cxn ang="0">
                <a:pos x="273" y="343"/>
              </a:cxn>
            </a:cxnLst>
            <a:rect l="0" t="0" r="r" b="b"/>
            <a:pathLst>
              <a:path w="273" h="343">
                <a:moveTo>
                  <a:pt x="129" y="0"/>
                </a:moveTo>
                <a:lnTo>
                  <a:pt x="67" y="11"/>
                </a:lnTo>
                <a:lnTo>
                  <a:pt x="44" y="16"/>
                </a:lnTo>
                <a:lnTo>
                  <a:pt x="28" y="21"/>
                </a:lnTo>
                <a:lnTo>
                  <a:pt x="0" y="34"/>
                </a:lnTo>
                <a:lnTo>
                  <a:pt x="3" y="44"/>
                </a:lnTo>
                <a:lnTo>
                  <a:pt x="3" y="53"/>
                </a:lnTo>
                <a:lnTo>
                  <a:pt x="6" y="61"/>
                </a:lnTo>
                <a:lnTo>
                  <a:pt x="6" y="73"/>
                </a:lnTo>
                <a:lnTo>
                  <a:pt x="9" y="84"/>
                </a:lnTo>
                <a:lnTo>
                  <a:pt x="20" y="102"/>
                </a:lnTo>
                <a:lnTo>
                  <a:pt x="31" y="100"/>
                </a:lnTo>
                <a:lnTo>
                  <a:pt x="38" y="105"/>
                </a:lnTo>
                <a:lnTo>
                  <a:pt x="42" y="111"/>
                </a:lnTo>
                <a:lnTo>
                  <a:pt x="50" y="115"/>
                </a:lnTo>
                <a:lnTo>
                  <a:pt x="58" y="114"/>
                </a:lnTo>
                <a:lnTo>
                  <a:pt x="64" y="108"/>
                </a:lnTo>
                <a:lnTo>
                  <a:pt x="67" y="99"/>
                </a:lnTo>
                <a:lnTo>
                  <a:pt x="72" y="95"/>
                </a:lnTo>
                <a:lnTo>
                  <a:pt x="77" y="97"/>
                </a:lnTo>
                <a:lnTo>
                  <a:pt x="81" y="104"/>
                </a:lnTo>
                <a:lnTo>
                  <a:pt x="82" y="116"/>
                </a:lnTo>
                <a:lnTo>
                  <a:pt x="89" y="133"/>
                </a:lnTo>
                <a:lnTo>
                  <a:pt x="95" y="144"/>
                </a:lnTo>
                <a:lnTo>
                  <a:pt x="103" y="154"/>
                </a:lnTo>
                <a:lnTo>
                  <a:pt x="108" y="165"/>
                </a:lnTo>
                <a:lnTo>
                  <a:pt x="122" y="175"/>
                </a:lnTo>
                <a:lnTo>
                  <a:pt x="127" y="197"/>
                </a:lnTo>
                <a:lnTo>
                  <a:pt x="176" y="173"/>
                </a:lnTo>
                <a:lnTo>
                  <a:pt x="175" y="181"/>
                </a:lnTo>
                <a:lnTo>
                  <a:pt x="212" y="222"/>
                </a:lnTo>
                <a:lnTo>
                  <a:pt x="217" y="224"/>
                </a:lnTo>
                <a:lnTo>
                  <a:pt x="216" y="229"/>
                </a:lnTo>
                <a:lnTo>
                  <a:pt x="222" y="236"/>
                </a:lnTo>
                <a:lnTo>
                  <a:pt x="223" y="243"/>
                </a:lnTo>
                <a:lnTo>
                  <a:pt x="227" y="245"/>
                </a:lnTo>
                <a:lnTo>
                  <a:pt x="217" y="247"/>
                </a:lnTo>
                <a:lnTo>
                  <a:pt x="215" y="269"/>
                </a:lnTo>
                <a:lnTo>
                  <a:pt x="203" y="289"/>
                </a:lnTo>
                <a:lnTo>
                  <a:pt x="273" y="343"/>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6" name="Freeform 94"/>
          <p:cNvSpPr>
            <a:spLocks/>
          </p:cNvSpPr>
          <p:nvPr/>
        </p:nvSpPr>
        <p:spPr bwMode="auto">
          <a:xfrm>
            <a:off x="9474200" y="3654426"/>
            <a:ext cx="427038" cy="390525"/>
          </a:xfrm>
          <a:custGeom>
            <a:avLst/>
            <a:gdLst/>
            <a:ahLst/>
            <a:cxnLst>
              <a:cxn ang="0">
                <a:pos x="806" y="0"/>
              </a:cxn>
              <a:cxn ang="0">
                <a:pos x="624" y="111"/>
              </a:cxn>
              <a:cxn ang="0">
                <a:pos x="528" y="186"/>
              </a:cxn>
              <a:cxn ang="0">
                <a:pos x="421" y="282"/>
              </a:cxn>
              <a:cxn ang="0">
                <a:pos x="204" y="472"/>
              </a:cxn>
              <a:cxn ang="0">
                <a:pos x="0" y="740"/>
              </a:cxn>
            </a:cxnLst>
            <a:rect l="0" t="0" r="r" b="b"/>
            <a:pathLst>
              <a:path w="806" h="740">
                <a:moveTo>
                  <a:pt x="806" y="0"/>
                </a:moveTo>
                <a:lnTo>
                  <a:pt x="624" y="111"/>
                </a:lnTo>
                <a:lnTo>
                  <a:pt x="528" y="186"/>
                </a:lnTo>
                <a:lnTo>
                  <a:pt x="421" y="282"/>
                </a:lnTo>
                <a:lnTo>
                  <a:pt x="204" y="472"/>
                </a:lnTo>
                <a:lnTo>
                  <a:pt x="0" y="74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7" name="Freeform 95"/>
          <p:cNvSpPr>
            <a:spLocks/>
          </p:cNvSpPr>
          <p:nvPr/>
        </p:nvSpPr>
        <p:spPr bwMode="auto">
          <a:xfrm>
            <a:off x="9404351" y="3994151"/>
            <a:ext cx="804863" cy="595313"/>
          </a:xfrm>
          <a:custGeom>
            <a:avLst/>
            <a:gdLst/>
            <a:ahLst/>
            <a:cxnLst>
              <a:cxn ang="0">
                <a:pos x="1517" y="1127"/>
              </a:cxn>
              <a:cxn ang="0">
                <a:pos x="133" y="104"/>
              </a:cxn>
              <a:cxn ang="0">
                <a:pos x="0" y="0"/>
              </a:cxn>
            </a:cxnLst>
            <a:rect l="0" t="0" r="r" b="b"/>
            <a:pathLst>
              <a:path w="1517" h="1127">
                <a:moveTo>
                  <a:pt x="1517" y="1127"/>
                </a:moveTo>
                <a:lnTo>
                  <a:pt x="133" y="104"/>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8" name="Freeform 96"/>
          <p:cNvSpPr>
            <a:spLocks/>
          </p:cNvSpPr>
          <p:nvPr/>
        </p:nvSpPr>
        <p:spPr bwMode="auto">
          <a:xfrm>
            <a:off x="9323389" y="4557713"/>
            <a:ext cx="358775" cy="654050"/>
          </a:xfrm>
          <a:custGeom>
            <a:avLst/>
            <a:gdLst/>
            <a:ahLst/>
            <a:cxnLst>
              <a:cxn ang="0">
                <a:pos x="26" y="1237"/>
              </a:cxn>
              <a:cxn ang="0">
                <a:pos x="16" y="1215"/>
              </a:cxn>
              <a:cxn ang="0">
                <a:pos x="23" y="1182"/>
              </a:cxn>
              <a:cxn ang="0">
                <a:pos x="0" y="1167"/>
              </a:cxn>
              <a:cxn ang="0">
                <a:pos x="19" y="1130"/>
              </a:cxn>
              <a:cxn ang="0">
                <a:pos x="7" y="1098"/>
              </a:cxn>
              <a:cxn ang="0">
                <a:pos x="79" y="1047"/>
              </a:cxn>
              <a:cxn ang="0">
                <a:pos x="69" y="1025"/>
              </a:cxn>
              <a:cxn ang="0">
                <a:pos x="148" y="965"/>
              </a:cxn>
              <a:cxn ang="0">
                <a:pos x="145" y="942"/>
              </a:cxn>
              <a:cxn ang="0">
                <a:pos x="163" y="933"/>
              </a:cxn>
              <a:cxn ang="0">
                <a:pos x="161" y="896"/>
              </a:cxn>
              <a:cxn ang="0">
                <a:pos x="180" y="886"/>
              </a:cxn>
              <a:cxn ang="0">
                <a:pos x="201" y="915"/>
              </a:cxn>
              <a:cxn ang="0">
                <a:pos x="213" y="908"/>
              </a:cxn>
              <a:cxn ang="0">
                <a:pos x="197" y="875"/>
              </a:cxn>
              <a:cxn ang="0">
                <a:pos x="226" y="856"/>
              </a:cxn>
              <a:cxn ang="0">
                <a:pos x="216" y="832"/>
              </a:cxn>
              <a:cxn ang="0">
                <a:pos x="465" y="669"/>
              </a:cxn>
              <a:cxn ang="0">
                <a:pos x="461" y="637"/>
              </a:cxn>
              <a:cxn ang="0">
                <a:pos x="418" y="638"/>
              </a:cxn>
              <a:cxn ang="0">
                <a:pos x="554" y="507"/>
              </a:cxn>
              <a:cxn ang="0">
                <a:pos x="522" y="455"/>
              </a:cxn>
              <a:cxn ang="0">
                <a:pos x="676" y="360"/>
              </a:cxn>
              <a:cxn ang="0">
                <a:pos x="659" y="335"/>
              </a:cxn>
              <a:cxn ang="0">
                <a:pos x="584" y="380"/>
              </a:cxn>
              <a:cxn ang="0">
                <a:pos x="501" y="246"/>
              </a:cxn>
              <a:cxn ang="0">
                <a:pos x="450" y="278"/>
              </a:cxn>
              <a:cxn ang="0">
                <a:pos x="443" y="258"/>
              </a:cxn>
              <a:cxn ang="0">
                <a:pos x="397" y="286"/>
              </a:cxn>
              <a:cxn ang="0">
                <a:pos x="393" y="258"/>
              </a:cxn>
              <a:cxn ang="0">
                <a:pos x="378" y="247"/>
              </a:cxn>
              <a:cxn ang="0">
                <a:pos x="378" y="233"/>
              </a:cxn>
              <a:cxn ang="0">
                <a:pos x="373" y="225"/>
              </a:cxn>
              <a:cxn ang="0">
                <a:pos x="364" y="218"/>
              </a:cxn>
              <a:cxn ang="0">
                <a:pos x="352" y="186"/>
              </a:cxn>
              <a:cxn ang="0">
                <a:pos x="371" y="166"/>
              </a:cxn>
              <a:cxn ang="0">
                <a:pos x="370" y="143"/>
              </a:cxn>
              <a:cxn ang="0">
                <a:pos x="356" y="134"/>
              </a:cxn>
              <a:cxn ang="0">
                <a:pos x="341" y="130"/>
              </a:cxn>
              <a:cxn ang="0">
                <a:pos x="328" y="132"/>
              </a:cxn>
              <a:cxn ang="0">
                <a:pos x="294" y="140"/>
              </a:cxn>
              <a:cxn ang="0">
                <a:pos x="243" y="106"/>
              </a:cxn>
              <a:cxn ang="0">
                <a:pos x="240" y="79"/>
              </a:cxn>
              <a:cxn ang="0">
                <a:pos x="259" y="28"/>
              </a:cxn>
              <a:cxn ang="0">
                <a:pos x="252" y="19"/>
              </a:cxn>
              <a:cxn ang="0">
                <a:pos x="240" y="18"/>
              </a:cxn>
              <a:cxn ang="0">
                <a:pos x="231" y="22"/>
              </a:cxn>
              <a:cxn ang="0">
                <a:pos x="221" y="39"/>
              </a:cxn>
              <a:cxn ang="0">
                <a:pos x="215" y="52"/>
              </a:cxn>
              <a:cxn ang="0">
                <a:pos x="199" y="63"/>
              </a:cxn>
              <a:cxn ang="0">
                <a:pos x="187" y="44"/>
              </a:cxn>
              <a:cxn ang="0">
                <a:pos x="180" y="0"/>
              </a:cxn>
            </a:cxnLst>
            <a:rect l="0" t="0" r="r" b="b"/>
            <a:pathLst>
              <a:path w="676" h="1237">
                <a:moveTo>
                  <a:pt x="26" y="1237"/>
                </a:moveTo>
                <a:lnTo>
                  <a:pt x="16" y="1215"/>
                </a:lnTo>
                <a:lnTo>
                  <a:pt x="23" y="1182"/>
                </a:lnTo>
                <a:lnTo>
                  <a:pt x="0" y="1167"/>
                </a:lnTo>
                <a:lnTo>
                  <a:pt x="19" y="1130"/>
                </a:lnTo>
                <a:lnTo>
                  <a:pt x="7" y="1098"/>
                </a:lnTo>
                <a:lnTo>
                  <a:pt x="79" y="1047"/>
                </a:lnTo>
                <a:lnTo>
                  <a:pt x="69" y="1025"/>
                </a:lnTo>
                <a:lnTo>
                  <a:pt x="148" y="965"/>
                </a:lnTo>
                <a:lnTo>
                  <a:pt x="145" y="942"/>
                </a:lnTo>
                <a:lnTo>
                  <a:pt x="163" y="933"/>
                </a:lnTo>
                <a:lnTo>
                  <a:pt x="161" y="896"/>
                </a:lnTo>
                <a:lnTo>
                  <a:pt x="180" y="886"/>
                </a:lnTo>
                <a:lnTo>
                  <a:pt x="201" y="915"/>
                </a:lnTo>
                <a:lnTo>
                  <a:pt x="213" y="908"/>
                </a:lnTo>
                <a:lnTo>
                  <a:pt x="197" y="875"/>
                </a:lnTo>
                <a:lnTo>
                  <a:pt x="226" y="856"/>
                </a:lnTo>
                <a:lnTo>
                  <a:pt x="216" y="832"/>
                </a:lnTo>
                <a:lnTo>
                  <a:pt x="465" y="669"/>
                </a:lnTo>
                <a:lnTo>
                  <a:pt x="461" y="637"/>
                </a:lnTo>
                <a:lnTo>
                  <a:pt x="418" y="638"/>
                </a:lnTo>
                <a:lnTo>
                  <a:pt x="554" y="507"/>
                </a:lnTo>
                <a:lnTo>
                  <a:pt x="522" y="455"/>
                </a:lnTo>
                <a:lnTo>
                  <a:pt x="676" y="360"/>
                </a:lnTo>
                <a:lnTo>
                  <a:pt x="659" y="335"/>
                </a:lnTo>
                <a:lnTo>
                  <a:pt x="584" y="380"/>
                </a:lnTo>
                <a:lnTo>
                  <a:pt x="501" y="246"/>
                </a:lnTo>
                <a:lnTo>
                  <a:pt x="450" y="278"/>
                </a:lnTo>
                <a:lnTo>
                  <a:pt x="443" y="258"/>
                </a:lnTo>
                <a:lnTo>
                  <a:pt x="397" y="286"/>
                </a:lnTo>
                <a:lnTo>
                  <a:pt x="393" y="258"/>
                </a:lnTo>
                <a:lnTo>
                  <a:pt x="378" y="247"/>
                </a:lnTo>
                <a:lnTo>
                  <a:pt x="378" y="233"/>
                </a:lnTo>
                <a:lnTo>
                  <a:pt x="373" y="225"/>
                </a:lnTo>
                <a:lnTo>
                  <a:pt x="364" y="218"/>
                </a:lnTo>
                <a:lnTo>
                  <a:pt x="352" y="186"/>
                </a:lnTo>
                <a:lnTo>
                  <a:pt x="371" y="166"/>
                </a:lnTo>
                <a:lnTo>
                  <a:pt x="370" y="143"/>
                </a:lnTo>
                <a:lnTo>
                  <a:pt x="356" y="134"/>
                </a:lnTo>
                <a:lnTo>
                  <a:pt x="341" y="130"/>
                </a:lnTo>
                <a:lnTo>
                  <a:pt x="328" y="132"/>
                </a:lnTo>
                <a:lnTo>
                  <a:pt x="294" y="140"/>
                </a:lnTo>
                <a:lnTo>
                  <a:pt x="243" y="106"/>
                </a:lnTo>
                <a:lnTo>
                  <a:pt x="240" y="79"/>
                </a:lnTo>
                <a:lnTo>
                  <a:pt x="259" y="28"/>
                </a:lnTo>
                <a:lnTo>
                  <a:pt x="252" y="19"/>
                </a:lnTo>
                <a:lnTo>
                  <a:pt x="240" y="18"/>
                </a:lnTo>
                <a:lnTo>
                  <a:pt x="231" y="22"/>
                </a:lnTo>
                <a:lnTo>
                  <a:pt x="221" y="39"/>
                </a:lnTo>
                <a:lnTo>
                  <a:pt x="215" y="52"/>
                </a:lnTo>
                <a:lnTo>
                  <a:pt x="199" y="63"/>
                </a:lnTo>
                <a:lnTo>
                  <a:pt x="187" y="44"/>
                </a:lnTo>
                <a:lnTo>
                  <a:pt x="180" y="0"/>
                </a:lnTo>
              </a:path>
            </a:pathLst>
          </a:custGeom>
          <a:solidFill>
            <a:srgbClr val="000099"/>
          </a:solid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89" name="Freeform 97"/>
          <p:cNvSpPr>
            <a:spLocks/>
          </p:cNvSpPr>
          <p:nvPr/>
        </p:nvSpPr>
        <p:spPr bwMode="auto">
          <a:xfrm>
            <a:off x="9161464" y="4402138"/>
            <a:ext cx="257175" cy="157162"/>
          </a:xfrm>
          <a:custGeom>
            <a:avLst/>
            <a:gdLst/>
            <a:ahLst/>
            <a:cxnLst>
              <a:cxn ang="0">
                <a:pos x="490" y="293"/>
              </a:cxn>
              <a:cxn ang="0">
                <a:pos x="474" y="270"/>
              </a:cxn>
              <a:cxn ang="0">
                <a:pos x="452" y="250"/>
              </a:cxn>
              <a:cxn ang="0">
                <a:pos x="403" y="135"/>
              </a:cxn>
              <a:cxn ang="0">
                <a:pos x="393" y="127"/>
              </a:cxn>
              <a:cxn ang="0">
                <a:pos x="385" y="131"/>
              </a:cxn>
              <a:cxn ang="0">
                <a:pos x="390" y="161"/>
              </a:cxn>
              <a:cxn ang="0">
                <a:pos x="382" y="180"/>
              </a:cxn>
              <a:cxn ang="0">
                <a:pos x="363" y="183"/>
              </a:cxn>
              <a:cxn ang="0">
                <a:pos x="340" y="154"/>
              </a:cxn>
              <a:cxn ang="0">
                <a:pos x="312" y="95"/>
              </a:cxn>
              <a:cxn ang="0">
                <a:pos x="288" y="27"/>
              </a:cxn>
              <a:cxn ang="0">
                <a:pos x="259" y="27"/>
              </a:cxn>
              <a:cxn ang="0">
                <a:pos x="270" y="58"/>
              </a:cxn>
              <a:cxn ang="0">
                <a:pos x="259" y="73"/>
              </a:cxn>
              <a:cxn ang="0">
                <a:pos x="242" y="77"/>
              </a:cxn>
              <a:cxn ang="0">
                <a:pos x="219" y="50"/>
              </a:cxn>
              <a:cxn ang="0">
                <a:pos x="204" y="49"/>
              </a:cxn>
              <a:cxn ang="0">
                <a:pos x="128" y="8"/>
              </a:cxn>
              <a:cxn ang="0">
                <a:pos x="108" y="12"/>
              </a:cxn>
              <a:cxn ang="0">
                <a:pos x="94" y="0"/>
              </a:cxn>
              <a:cxn ang="0">
                <a:pos x="43" y="21"/>
              </a:cxn>
              <a:cxn ang="0">
                <a:pos x="27" y="34"/>
              </a:cxn>
              <a:cxn ang="0">
                <a:pos x="0" y="10"/>
              </a:cxn>
            </a:cxnLst>
            <a:rect l="0" t="0" r="r" b="b"/>
            <a:pathLst>
              <a:path w="490" h="293">
                <a:moveTo>
                  <a:pt x="490" y="293"/>
                </a:moveTo>
                <a:lnTo>
                  <a:pt x="474" y="270"/>
                </a:lnTo>
                <a:lnTo>
                  <a:pt x="452" y="250"/>
                </a:lnTo>
                <a:lnTo>
                  <a:pt x="403" y="135"/>
                </a:lnTo>
                <a:lnTo>
                  <a:pt x="393" y="127"/>
                </a:lnTo>
                <a:lnTo>
                  <a:pt x="385" y="131"/>
                </a:lnTo>
                <a:lnTo>
                  <a:pt x="390" y="161"/>
                </a:lnTo>
                <a:lnTo>
                  <a:pt x="382" y="180"/>
                </a:lnTo>
                <a:lnTo>
                  <a:pt x="363" y="183"/>
                </a:lnTo>
                <a:lnTo>
                  <a:pt x="340" y="154"/>
                </a:lnTo>
                <a:lnTo>
                  <a:pt x="312" y="95"/>
                </a:lnTo>
                <a:lnTo>
                  <a:pt x="288" y="27"/>
                </a:lnTo>
                <a:lnTo>
                  <a:pt x="259" y="27"/>
                </a:lnTo>
                <a:lnTo>
                  <a:pt x="270" y="58"/>
                </a:lnTo>
                <a:lnTo>
                  <a:pt x="259" y="73"/>
                </a:lnTo>
                <a:lnTo>
                  <a:pt x="242" y="77"/>
                </a:lnTo>
                <a:lnTo>
                  <a:pt x="219" y="50"/>
                </a:lnTo>
                <a:lnTo>
                  <a:pt x="204" y="49"/>
                </a:lnTo>
                <a:lnTo>
                  <a:pt x="128" y="8"/>
                </a:lnTo>
                <a:lnTo>
                  <a:pt x="108" y="12"/>
                </a:lnTo>
                <a:lnTo>
                  <a:pt x="94" y="0"/>
                </a:lnTo>
                <a:lnTo>
                  <a:pt x="43" y="21"/>
                </a:lnTo>
                <a:lnTo>
                  <a:pt x="27" y="34"/>
                </a:lnTo>
                <a:lnTo>
                  <a:pt x="0" y="1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0" name="Freeform 98"/>
          <p:cNvSpPr>
            <a:spLocks/>
          </p:cNvSpPr>
          <p:nvPr/>
        </p:nvSpPr>
        <p:spPr bwMode="auto">
          <a:xfrm>
            <a:off x="8507413" y="4408488"/>
            <a:ext cx="654050" cy="1054100"/>
          </a:xfrm>
          <a:custGeom>
            <a:avLst/>
            <a:gdLst/>
            <a:ahLst/>
            <a:cxnLst>
              <a:cxn ang="0">
                <a:pos x="1235" y="0"/>
              </a:cxn>
              <a:cxn ang="0">
                <a:pos x="1019" y="162"/>
              </a:cxn>
              <a:cxn ang="0">
                <a:pos x="732" y="410"/>
              </a:cxn>
              <a:cxn ang="0">
                <a:pos x="530" y="524"/>
              </a:cxn>
              <a:cxn ang="0">
                <a:pos x="560" y="785"/>
              </a:cxn>
              <a:cxn ang="0">
                <a:pos x="393" y="1117"/>
              </a:cxn>
              <a:cxn ang="0">
                <a:pos x="418" y="1199"/>
              </a:cxn>
              <a:cxn ang="0">
                <a:pos x="400" y="1319"/>
              </a:cxn>
              <a:cxn ang="0">
                <a:pos x="417" y="1414"/>
              </a:cxn>
              <a:cxn ang="0">
                <a:pos x="399" y="1423"/>
              </a:cxn>
              <a:cxn ang="0">
                <a:pos x="379" y="1419"/>
              </a:cxn>
              <a:cxn ang="0">
                <a:pos x="370" y="1423"/>
              </a:cxn>
              <a:cxn ang="0">
                <a:pos x="359" y="1471"/>
              </a:cxn>
              <a:cxn ang="0">
                <a:pos x="338" y="1485"/>
              </a:cxn>
              <a:cxn ang="0">
                <a:pos x="321" y="1491"/>
              </a:cxn>
              <a:cxn ang="0">
                <a:pos x="331" y="1571"/>
              </a:cxn>
              <a:cxn ang="0">
                <a:pos x="310" y="1589"/>
              </a:cxn>
              <a:cxn ang="0">
                <a:pos x="290" y="1606"/>
              </a:cxn>
              <a:cxn ang="0">
                <a:pos x="293" y="1636"/>
              </a:cxn>
              <a:cxn ang="0">
                <a:pos x="272" y="1673"/>
              </a:cxn>
              <a:cxn ang="0">
                <a:pos x="257" y="1701"/>
              </a:cxn>
              <a:cxn ang="0">
                <a:pos x="255" y="1724"/>
              </a:cxn>
              <a:cxn ang="0">
                <a:pos x="233" y="1756"/>
              </a:cxn>
              <a:cxn ang="0">
                <a:pos x="207" y="1808"/>
              </a:cxn>
              <a:cxn ang="0">
                <a:pos x="197" y="1839"/>
              </a:cxn>
              <a:cxn ang="0">
                <a:pos x="151" y="1872"/>
              </a:cxn>
              <a:cxn ang="0">
                <a:pos x="128" y="1897"/>
              </a:cxn>
              <a:cxn ang="0">
                <a:pos x="113" y="1922"/>
              </a:cxn>
              <a:cxn ang="0">
                <a:pos x="113" y="1941"/>
              </a:cxn>
              <a:cxn ang="0">
                <a:pos x="107" y="1959"/>
              </a:cxn>
              <a:cxn ang="0">
                <a:pos x="86" y="1963"/>
              </a:cxn>
              <a:cxn ang="0">
                <a:pos x="74" y="1950"/>
              </a:cxn>
              <a:cxn ang="0">
                <a:pos x="57" y="1941"/>
              </a:cxn>
              <a:cxn ang="0">
                <a:pos x="43" y="1950"/>
              </a:cxn>
              <a:cxn ang="0">
                <a:pos x="43" y="1975"/>
              </a:cxn>
              <a:cxn ang="0">
                <a:pos x="18" y="1975"/>
              </a:cxn>
              <a:cxn ang="0">
                <a:pos x="6" y="1973"/>
              </a:cxn>
              <a:cxn ang="0">
                <a:pos x="0" y="1992"/>
              </a:cxn>
            </a:cxnLst>
            <a:rect l="0" t="0" r="r" b="b"/>
            <a:pathLst>
              <a:path w="1235" h="1992">
                <a:moveTo>
                  <a:pt x="1235" y="0"/>
                </a:moveTo>
                <a:lnTo>
                  <a:pt x="1019" y="162"/>
                </a:lnTo>
                <a:lnTo>
                  <a:pt x="732" y="410"/>
                </a:lnTo>
                <a:lnTo>
                  <a:pt x="530" y="524"/>
                </a:lnTo>
                <a:lnTo>
                  <a:pt x="560" y="785"/>
                </a:lnTo>
                <a:lnTo>
                  <a:pt x="393" y="1117"/>
                </a:lnTo>
                <a:lnTo>
                  <a:pt x="418" y="1199"/>
                </a:lnTo>
                <a:lnTo>
                  <a:pt x="400" y="1319"/>
                </a:lnTo>
                <a:lnTo>
                  <a:pt x="417" y="1414"/>
                </a:lnTo>
                <a:lnTo>
                  <a:pt x="399" y="1423"/>
                </a:lnTo>
                <a:lnTo>
                  <a:pt x="379" y="1419"/>
                </a:lnTo>
                <a:lnTo>
                  <a:pt x="370" y="1423"/>
                </a:lnTo>
                <a:lnTo>
                  <a:pt x="359" y="1471"/>
                </a:lnTo>
                <a:lnTo>
                  <a:pt x="338" y="1485"/>
                </a:lnTo>
                <a:lnTo>
                  <a:pt x="321" y="1491"/>
                </a:lnTo>
                <a:lnTo>
                  <a:pt x="331" y="1571"/>
                </a:lnTo>
                <a:lnTo>
                  <a:pt x="310" y="1589"/>
                </a:lnTo>
                <a:lnTo>
                  <a:pt x="290" y="1606"/>
                </a:lnTo>
                <a:lnTo>
                  <a:pt x="293" y="1636"/>
                </a:lnTo>
                <a:lnTo>
                  <a:pt x="272" y="1673"/>
                </a:lnTo>
                <a:lnTo>
                  <a:pt x="257" y="1701"/>
                </a:lnTo>
                <a:lnTo>
                  <a:pt x="255" y="1724"/>
                </a:lnTo>
                <a:lnTo>
                  <a:pt x="233" y="1756"/>
                </a:lnTo>
                <a:lnTo>
                  <a:pt x="207" y="1808"/>
                </a:lnTo>
                <a:lnTo>
                  <a:pt x="197" y="1839"/>
                </a:lnTo>
                <a:lnTo>
                  <a:pt x="151" y="1872"/>
                </a:lnTo>
                <a:lnTo>
                  <a:pt x="128" y="1897"/>
                </a:lnTo>
                <a:lnTo>
                  <a:pt x="113" y="1922"/>
                </a:lnTo>
                <a:lnTo>
                  <a:pt x="113" y="1941"/>
                </a:lnTo>
                <a:lnTo>
                  <a:pt x="107" y="1959"/>
                </a:lnTo>
                <a:lnTo>
                  <a:pt x="86" y="1963"/>
                </a:lnTo>
                <a:lnTo>
                  <a:pt x="74" y="1950"/>
                </a:lnTo>
                <a:lnTo>
                  <a:pt x="57" y="1941"/>
                </a:lnTo>
                <a:lnTo>
                  <a:pt x="43" y="1950"/>
                </a:lnTo>
                <a:lnTo>
                  <a:pt x="43" y="1975"/>
                </a:lnTo>
                <a:lnTo>
                  <a:pt x="18" y="1975"/>
                </a:lnTo>
                <a:lnTo>
                  <a:pt x="6" y="1973"/>
                </a:lnTo>
                <a:lnTo>
                  <a:pt x="0" y="1992"/>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1" name="Freeform 99"/>
          <p:cNvSpPr>
            <a:spLocks/>
          </p:cNvSpPr>
          <p:nvPr/>
        </p:nvSpPr>
        <p:spPr bwMode="auto">
          <a:xfrm>
            <a:off x="5480050" y="4351338"/>
            <a:ext cx="990600" cy="1135062"/>
          </a:xfrm>
          <a:custGeom>
            <a:avLst/>
            <a:gdLst/>
            <a:ahLst/>
            <a:cxnLst>
              <a:cxn ang="0">
                <a:pos x="89" y="2040"/>
              </a:cxn>
              <a:cxn ang="0">
                <a:pos x="244" y="1805"/>
              </a:cxn>
              <a:cxn ang="0">
                <a:pos x="426" y="1362"/>
              </a:cxn>
              <a:cxn ang="0">
                <a:pos x="472" y="1291"/>
              </a:cxn>
              <a:cxn ang="0">
                <a:pos x="496" y="1186"/>
              </a:cxn>
              <a:cxn ang="0">
                <a:pos x="521" y="1101"/>
              </a:cxn>
              <a:cxn ang="0">
                <a:pos x="562" y="1030"/>
              </a:cxn>
              <a:cxn ang="0">
                <a:pos x="643" y="899"/>
              </a:cxn>
              <a:cxn ang="0">
                <a:pos x="826" y="594"/>
              </a:cxn>
              <a:cxn ang="0">
                <a:pos x="964" y="323"/>
              </a:cxn>
              <a:cxn ang="0">
                <a:pos x="1154" y="98"/>
              </a:cxn>
              <a:cxn ang="0">
                <a:pos x="1287" y="81"/>
              </a:cxn>
              <a:cxn ang="0">
                <a:pos x="1255" y="143"/>
              </a:cxn>
              <a:cxn ang="0">
                <a:pos x="1319" y="128"/>
              </a:cxn>
              <a:cxn ang="0">
                <a:pos x="1306" y="158"/>
              </a:cxn>
              <a:cxn ang="0">
                <a:pos x="1307" y="218"/>
              </a:cxn>
              <a:cxn ang="0">
                <a:pos x="1314" y="261"/>
              </a:cxn>
              <a:cxn ang="0">
                <a:pos x="1325" y="275"/>
              </a:cxn>
              <a:cxn ang="0">
                <a:pos x="1350" y="257"/>
              </a:cxn>
              <a:cxn ang="0">
                <a:pos x="1445" y="193"/>
              </a:cxn>
              <a:cxn ang="0">
                <a:pos x="1443" y="217"/>
              </a:cxn>
              <a:cxn ang="0">
                <a:pos x="1410" y="344"/>
              </a:cxn>
              <a:cxn ang="0">
                <a:pos x="1405" y="443"/>
              </a:cxn>
              <a:cxn ang="0">
                <a:pos x="1471" y="561"/>
              </a:cxn>
              <a:cxn ang="0">
                <a:pos x="1481" y="588"/>
              </a:cxn>
              <a:cxn ang="0">
                <a:pos x="1546" y="622"/>
              </a:cxn>
              <a:cxn ang="0">
                <a:pos x="1571" y="697"/>
              </a:cxn>
              <a:cxn ang="0">
                <a:pos x="1571" y="737"/>
              </a:cxn>
              <a:cxn ang="0">
                <a:pos x="1598" y="746"/>
              </a:cxn>
              <a:cxn ang="0">
                <a:pos x="1617" y="763"/>
              </a:cxn>
              <a:cxn ang="0">
                <a:pos x="1619" y="795"/>
              </a:cxn>
              <a:cxn ang="0">
                <a:pos x="1622" y="824"/>
              </a:cxn>
              <a:cxn ang="0">
                <a:pos x="1645" y="844"/>
              </a:cxn>
              <a:cxn ang="0">
                <a:pos x="1653" y="906"/>
              </a:cxn>
              <a:cxn ang="0">
                <a:pos x="1678" y="925"/>
              </a:cxn>
              <a:cxn ang="0">
                <a:pos x="1710" y="977"/>
              </a:cxn>
              <a:cxn ang="0">
                <a:pos x="1733" y="1033"/>
              </a:cxn>
              <a:cxn ang="0">
                <a:pos x="1799" y="1118"/>
              </a:cxn>
              <a:cxn ang="0">
                <a:pos x="1832" y="1139"/>
              </a:cxn>
              <a:cxn ang="0">
                <a:pos x="1878" y="1196"/>
              </a:cxn>
              <a:cxn ang="0">
                <a:pos x="1866" y="2148"/>
              </a:cxn>
            </a:cxnLst>
            <a:rect l="0" t="0" r="r" b="b"/>
            <a:pathLst>
              <a:path w="1878" h="2148">
                <a:moveTo>
                  <a:pt x="0" y="2140"/>
                </a:moveTo>
                <a:lnTo>
                  <a:pt x="89" y="2040"/>
                </a:lnTo>
                <a:lnTo>
                  <a:pt x="115" y="1984"/>
                </a:lnTo>
                <a:lnTo>
                  <a:pt x="244" y="1805"/>
                </a:lnTo>
                <a:lnTo>
                  <a:pt x="355" y="1594"/>
                </a:lnTo>
                <a:lnTo>
                  <a:pt x="426" y="1362"/>
                </a:lnTo>
                <a:lnTo>
                  <a:pt x="449" y="1337"/>
                </a:lnTo>
                <a:lnTo>
                  <a:pt x="472" y="1291"/>
                </a:lnTo>
                <a:lnTo>
                  <a:pt x="484" y="1213"/>
                </a:lnTo>
                <a:lnTo>
                  <a:pt x="496" y="1186"/>
                </a:lnTo>
                <a:lnTo>
                  <a:pt x="516" y="1144"/>
                </a:lnTo>
                <a:lnTo>
                  <a:pt x="521" y="1101"/>
                </a:lnTo>
                <a:lnTo>
                  <a:pt x="530" y="1076"/>
                </a:lnTo>
                <a:lnTo>
                  <a:pt x="562" y="1030"/>
                </a:lnTo>
                <a:lnTo>
                  <a:pt x="601" y="975"/>
                </a:lnTo>
                <a:lnTo>
                  <a:pt x="643" y="899"/>
                </a:lnTo>
                <a:lnTo>
                  <a:pt x="686" y="861"/>
                </a:lnTo>
                <a:lnTo>
                  <a:pt x="826" y="594"/>
                </a:lnTo>
                <a:lnTo>
                  <a:pt x="856" y="515"/>
                </a:lnTo>
                <a:lnTo>
                  <a:pt x="964" y="323"/>
                </a:lnTo>
                <a:lnTo>
                  <a:pt x="1092" y="151"/>
                </a:lnTo>
                <a:lnTo>
                  <a:pt x="1154" y="98"/>
                </a:lnTo>
                <a:lnTo>
                  <a:pt x="1243" y="0"/>
                </a:lnTo>
                <a:lnTo>
                  <a:pt x="1287" y="81"/>
                </a:lnTo>
                <a:lnTo>
                  <a:pt x="1245" y="125"/>
                </a:lnTo>
                <a:lnTo>
                  <a:pt x="1255" y="143"/>
                </a:lnTo>
                <a:lnTo>
                  <a:pt x="1286" y="123"/>
                </a:lnTo>
                <a:lnTo>
                  <a:pt x="1319" y="128"/>
                </a:lnTo>
                <a:lnTo>
                  <a:pt x="1321" y="137"/>
                </a:lnTo>
                <a:lnTo>
                  <a:pt x="1306" y="158"/>
                </a:lnTo>
                <a:lnTo>
                  <a:pt x="1321" y="201"/>
                </a:lnTo>
                <a:lnTo>
                  <a:pt x="1307" y="218"/>
                </a:lnTo>
                <a:lnTo>
                  <a:pt x="1305" y="239"/>
                </a:lnTo>
                <a:lnTo>
                  <a:pt x="1314" y="261"/>
                </a:lnTo>
                <a:lnTo>
                  <a:pt x="1324" y="255"/>
                </a:lnTo>
                <a:lnTo>
                  <a:pt x="1325" y="275"/>
                </a:lnTo>
                <a:lnTo>
                  <a:pt x="1338" y="280"/>
                </a:lnTo>
                <a:lnTo>
                  <a:pt x="1350" y="257"/>
                </a:lnTo>
                <a:lnTo>
                  <a:pt x="1380" y="233"/>
                </a:lnTo>
                <a:lnTo>
                  <a:pt x="1445" y="193"/>
                </a:lnTo>
                <a:lnTo>
                  <a:pt x="1452" y="200"/>
                </a:lnTo>
                <a:lnTo>
                  <a:pt x="1443" y="217"/>
                </a:lnTo>
                <a:lnTo>
                  <a:pt x="1445" y="313"/>
                </a:lnTo>
                <a:lnTo>
                  <a:pt x="1410" y="344"/>
                </a:lnTo>
                <a:lnTo>
                  <a:pt x="1372" y="380"/>
                </a:lnTo>
                <a:lnTo>
                  <a:pt x="1405" y="443"/>
                </a:lnTo>
                <a:lnTo>
                  <a:pt x="1426" y="514"/>
                </a:lnTo>
                <a:lnTo>
                  <a:pt x="1471" y="561"/>
                </a:lnTo>
                <a:lnTo>
                  <a:pt x="1471" y="579"/>
                </a:lnTo>
                <a:lnTo>
                  <a:pt x="1481" y="588"/>
                </a:lnTo>
                <a:lnTo>
                  <a:pt x="1502" y="586"/>
                </a:lnTo>
                <a:lnTo>
                  <a:pt x="1546" y="622"/>
                </a:lnTo>
                <a:lnTo>
                  <a:pt x="1562" y="659"/>
                </a:lnTo>
                <a:lnTo>
                  <a:pt x="1571" y="697"/>
                </a:lnTo>
                <a:lnTo>
                  <a:pt x="1564" y="720"/>
                </a:lnTo>
                <a:lnTo>
                  <a:pt x="1571" y="737"/>
                </a:lnTo>
                <a:lnTo>
                  <a:pt x="1588" y="735"/>
                </a:lnTo>
                <a:lnTo>
                  <a:pt x="1598" y="746"/>
                </a:lnTo>
                <a:lnTo>
                  <a:pt x="1614" y="756"/>
                </a:lnTo>
                <a:lnTo>
                  <a:pt x="1617" y="763"/>
                </a:lnTo>
                <a:lnTo>
                  <a:pt x="1611" y="773"/>
                </a:lnTo>
                <a:lnTo>
                  <a:pt x="1619" y="795"/>
                </a:lnTo>
                <a:lnTo>
                  <a:pt x="1620" y="807"/>
                </a:lnTo>
                <a:lnTo>
                  <a:pt x="1622" y="824"/>
                </a:lnTo>
                <a:lnTo>
                  <a:pt x="1633" y="828"/>
                </a:lnTo>
                <a:lnTo>
                  <a:pt x="1645" y="844"/>
                </a:lnTo>
                <a:lnTo>
                  <a:pt x="1658" y="882"/>
                </a:lnTo>
                <a:lnTo>
                  <a:pt x="1653" y="906"/>
                </a:lnTo>
                <a:lnTo>
                  <a:pt x="1663" y="920"/>
                </a:lnTo>
                <a:lnTo>
                  <a:pt x="1678" y="925"/>
                </a:lnTo>
                <a:lnTo>
                  <a:pt x="1687" y="944"/>
                </a:lnTo>
                <a:lnTo>
                  <a:pt x="1710" y="977"/>
                </a:lnTo>
                <a:lnTo>
                  <a:pt x="1718" y="997"/>
                </a:lnTo>
                <a:lnTo>
                  <a:pt x="1733" y="1033"/>
                </a:lnTo>
                <a:lnTo>
                  <a:pt x="1768" y="1088"/>
                </a:lnTo>
                <a:lnTo>
                  <a:pt x="1799" y="1118"/>
                </a:lnTo>
                <a:lnTo>
                  <a:pt x="1815" y="1123"/>
                </a:lnTo>
                <a:lnTo>
                  <a:pt x="1832" y="1139"/>
                </a:lnTo>
                <a:lnTo>
                  <a:pt x="1851" y="1165"/>
                </a:lnTo>
                <a:lnTo>
                  <a:pt x="1878" y="1196"/>
                </a:lnTo>
                <a:lnTo>
                  <a:pt x="1828" y="1302"/>
                </a:lnTo>
                <a:lnTo>
                  <a:pt x="1866" y="2148"/>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2" name="Freeform 100"/>
          <p:cNvSpPr>
            <a:spLocks/>
          </p:cNvSpPr>
          <p:nvPr/>
        </p:nvSpPr>
        <p:spPr bwMode="auto">
          <a:xfrm>
            <a:off x="1816100" y="2622550"/>
            <a:ext cx="654050" cy="554038"/>
          </a:xfrm>
          <a:custGeom>
            <a:avLst/>
            <a:gdLst/>
            <a:ahLst/>
            <a:cxnLst>
              <a:cxn ang="0">
                <a:pos x="0" y="1033"/>
              </a:cxn>
              <a:cxn ang="0">
                <a:pos x="1037" y="1047"/>
              </a:cxn>
              <a:cxn ang="0">
                <a:pos x="1032" y="500"/>
              </a:cxn>
              <a:cxn ang="0">
                <a:pos x="1233" y="239"/>
              </a:cxn>
              <a:cxn ang="0">
                <a:pos x="1096" y="75"/>
              </a:cxn>
              <a:cxn ang="0">
                <a:pos x="778" y="46"/>
              </a:cxn>
              <a:cxn ang="0">
                <a:pos x="779" y="11"/>
              </a:cxn>
              <a:cxn ang="0">
                <a:pos x="33" y="0"/>
              </a:cxn>
            </a:cxnLst>
            <a:rect l="0" t="0" r="r" b="b"/>
            <a:pathLst>
              <a:path w="1233" h="1047">
                <a:moveTo>
                  <a:pt x="0" y="1033"/>
                </a:moveTo>
                <a:lnTo>
                  <a:pt x="1037" y="1047"/>
                </a:lnTo>
                <a:lnTo>
                  <a:pt x="1032" y="500"/>
                </a:lnTo>
                <a:lnTo>
                  <a:pt x="1233" y="239"/>
                </a:lnTo>
                <a:lnTo>
                  <a:pt x="1096" y="75"/>
                </a:lnTo>
                <a:lnTo>
                  <a:pt x="778" y="46"/>
                </a:lnTo>
                <a:lnTo>
                  <a:pt x="779" y="11"/>
                </a:lnTo>
                <a:lnTo>
                  <a:pt x="33"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3" name="Freeform 101"/>
          <p:cNvSpPr>
            <a:spLocks/>
          </p:cNvSpPr>
          <p:nvPr/>
        </p:nvSpPr>
        <p:spPr bwMode="auto">
          <a:xfrm>
            <a:off x="8407400" y="890589"/>
            <a:ext cx="1035050" cy="733425"/>
          </a:xfrm>
          <a:custGeom>
            <a:avLst/>
            <a:gdLst/>
            <a:ahLst/>
            <a:cxnLst>
              <a:cxn ang="0">
                <a:pos x="1866" y="0"/>
              </a:cxn>
              <a:cxn ang="0">
                <a:pos x="1961" y="1350"/>
              </a:cxn>
              <a:cxn ang="0">
                <a:pos x="1231" y="1365"/>
              </a:cxn>
              <a:cxn ang="0">
                <a:pos x="114" y="1386"/>
              </a:cxn>
              <a:cxn ang="0">
                <a:pos x="111" y="1353"/>
              </a:cxn>
              <a:cxn ang="0">
                <a:pos x="0" y="46"/>
              </a:cxn>
            </a:cxnLst>
            <a:rect l="0" t="0" r="r" b="b"/>
            <a:pathLst>
              <a:path w="1961" h="1386">
                <a:moveTo>
                  <a:pt x="1866" y="0"/>
                </a:moveTo>
                <a:lnTo>
                  <a:pt x="1961" y="1350"/>
                </a:lnTo>
                <a:lnTo>
                  <a:pt x="1231" y="1365"/>
                </a:lnTo>
                <a:lnTo>
                  <a:pt x="114" y="1386"/>
                </a:lnTo>
                <a:lnTo>
                  <a:pt x="111" y="1353"/>
                </a:lnTo>
                <a:lnTo>
                  <a:pt x="0" y="46"/>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4" name="Freeform 102"/>
          <p:cNvSpPr>
            <a:spLocks/>
          </p:cNvSpPr>
          <p:nvPr/>
        </p:nvSpPr>
        <p:spPr bwMode="auto">
          <a:xfrm>
            <a:off x="8224838" y="1830389"/>
            <a:ext cx="88900" cy="333375"/>
          </a:xfrm>
          <a:custGeom>
            <a:avLst/>
            <a:gdLst/>
            <a:ahLst/>
            <a:cxnLst>
              <a:cxn ang="0">
                <a:pos x="168" y="0"/>
              </a:cxn>
              <a:cxn ang="0">
                <a:pos x="149" y="114"/>
              </a:cxn>
              <a:cxn ang="0">
                <a:pos x="0" y="626"/>
              </a:cxn>
            </a:cxnLst>
            <a:rect l="0" t="0" r="r" b="b"/>
            <a:pathLst>
              <a:path w="168" h="626">
                <a:moveTo>
                  <a:pt x="168" y="0"/>
                </a:moveTo>
                <a:lnTo>
                  <a:pt x="149" y="114"/>
                </a:lnTo>
                <a:lnTo>
                  <a:pt x="0" y="626"/>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5" name="Freeform 103"/>
          <p:cNvSpPr>
            <a:spLocks/>
          </p:cNvSpPr>
          <p:nvPr/>
        </p:nvSpPr>
        <p:spPr bwMode="auto">
          <a:xfrm>
            <a:off x="8313738" y="1608138"/>
            <a:ext cx="152400" cy="222250"/>
          </a:xfrm>
          <a:custGeom>
            <a:avLst/>
            <a:gdLst/>
            <a:ahLst/>
            <a:cxnLst>
              <a:cxn ang="0">
                <a:pos x="290" y="0"/>
              </a:cxn>
              <a:cxn ang="0">
                <a:pos x="56" y="20"/>
              </a:cxn>
              <a:cxn ang="0">
                <a:pos x="0" y="423"/>
              </a:cxn>
            </a:cxnLst>
            <a:rect l="0" t="0" r="r" b="b"/>
            <a:pathLst>
              <a:path w="290" h="423">
                <a:moveTo>
                  <a:pt x="290" y="0"/>
                </a:moveTo>
                <a:lnTo>
                  <a:pt x="56" y="20"/>
                </a:lnTo>
                <a:lnTo>
                  <a:pt x="0" y="423"/>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6" name="Freeform 104"/>
          <p:cNvSpPr>
            <a:spLocks/>
          </p:cNvSpPr>
          <p:nvPr/>
        </p:nvSpPr>
        <p:spPr bwMode="auto">
          <a:xfrm>
            <a:off x="7246938" y="915989"/>
            <a:ext cx="1217612" cy="915987"/>
          </a:xfrm>
          <a:custGeom>
            <a:avLst/>
            <a:gdLst/>
            <a:ahLst/>
            <a:cxnLst>
              <a:cxn ang="0">
                <a:pos x="306" y="1538"/>
              </a:cxn>
              <a:cxn ang="0">
                <a:pos x="147" y="1515"/>
              </a:cxn>
              <a:cxn ang="0">
                <a:pos x="0" y="20"/>
              </a:cxn>
              <a:cxn ang="0">
                <a:pos x="2080" y="0"/>
              </a:cxn>
              <a:cxn ang="0">
                <a:pos x="2184" y="1280"/>
              </a:cxn>
              <a:cxn ang="0">
                <a:pos x="1964" y="1304"/>
              </a:cxn>
              <a:cxn ang="0">
                <a:pos x="1912" y="1692"/>
              </a:cxn>
              <a:cxn ang="0">
                <a:pos x="300" y="1544"/>
              </a:cxn>
            </a:cxnLst>
            <a:rect l="0" t="0" r="r" b="b"/>
            <a:pathLst>
              <a:path w="2184" h="1692">
                <a:moveTo>
                  <a:pt x="306" y="1538"/>
                </a:moveTo>
                <a:lnTo>
                  <a:pt x="147" y="1515"/>
                </a:lnTo>
                <a:lnTo>
                  <a:pt x="0" y="20"/>
                </a:lnTo>
                <a:lnTo>
                  <a:pt x="2080" y="0"/>
                </a:lnTo>
                <a:lnTo>
                  <a:pt x="2184" y="1280"/>
                </a:lnTo>
                <a:lnTo>
                  <a:pt x="1964" y="1304"/>
                </a:lnTo>
                <a:lnTo>
                  <a:pt x="1912" y="1692"/>
                </a:lnTo>
                <a:lnTo>
                  <a:pt x="300" y="1544"/>
                </a:lnTo>
              </a:path>
            </a:pathLst>
          </a:custGeom>
          <a:solidFill>
            <a:schemeClr val="hlink"/>
          </a:solidFill>
          <a:ln w="0" cap="sq">
            <a:solidFill>
              <a:schemeClr val="tx1"/>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7" name="Freeform 105"/>
          <p:cNvSpPr>
            <a:spLocks/>
          </p:cNvSpPr>
          <p:nvPr/>
        </p:nvSpPr>
        <p:spPr bwMode="auto">
          <a:xfrm>
            <a:off x="6224588" y="938213"/>
            <a:ext cx="1103312" cy="912812"/>
          </a:xfrm>
          <a:custGeom>
            <a:avLst/>
            <a:gdLst/>
            <a:ahLst/>
            <a:cxnLst>
              <a:cxn ang="0">
                <a:pos x="2087" y="1507"/>
              </a:cxn>
              <a:cxn ang="0">
                <a:pos x="2048" y="1549"/>
              </a:cxn>
              <a:cxn ang="0">
                <a:pos x="1974" y="1568"/>
              </a:cxn>
              <a:cxn ang="0">
                <a:pos x="1931" y="1605"/>
              </a:cxn>
              <a:cxn ang="0">
                <a:pos x="1886" y="1613"/>
              </a:cxn>
              <a:cxn ang="0">
                <a:pos x="1855" y="1645"/>
              </a:cxn>
              <a:cxn ang="0">
                <a:pos x="1845" y="1681"/>
              </a:cxn>
              <a:cxn ang="0">
                <a:pos x="985" y="1716"/>
              </a:cxn>
              <a:cxn ang="0">
                <a:pos x="33" y="1725"/>
              </a:cxn>
              <a:cxn ang="0">
                <a:pos x="0" y="0"/>
              </a:cxn>
            </a:cxnLst>
            <a:rect l="0" t="0" r="r" b="b"/>
            <a:pathLst>
              <a:path w="2087" h="1725">
                <a:moveTo>
                  <a:pt x="2087" y="1507"/>
                </a:moveTo>
                <a:lnTo>
                  <a:pt x="2048" y="1549"/>
                </a:lnTo>
                <a:lnTo>
                  <a:pt x="1974" y="1568"/>
                </a:lnTo>
                <a:lnTo>
                  <a:pt x="1931" y="1605"/>
                </a:lnTo>
                <a:lnTo>
                  <a:pt x="1886" y="1613"/>
                </a:lnTo>
                <a:lnTo>
                  <a:pt x="1855" y="1645"/>
                </a:lnTo>
                <a:lnTo>
                  <a:pt x="1845" y="1681"/>
                </a:lnTo>
                <a:lnTo>
                  <a:pt x="985" y="1716"/>
                </a:lnTo>
                <a:lnTo>
                  <a:pt x="33" y="1725"/>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8" name="Line 106"/>
          <p:cNvSpPr>
            <a:spLocks noChangeShapeType="1"/>
          </p:cNvSpPr>
          <p:nvPr/>
        </p:nvSpPr>
        <p:spPr bwMode="auto">
          <a:xfrm>
            <a:off x="7423151" y="1751014"/>
            <a:ext cx="887413" cy="79375"/>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899" name="Freeform 107"/>
          <p:cNvSpPr>
            <a:spLocks/>
          </p:cNvSpPr>
          <p:nvPr/>
        </p:nvSpPr>
        <p:spPr bwMode="auto">
          <a:xfrm>
            <a:off x="5335589" y="935038"/>
            <a:ext cx="911225" cy="1047750"/>
          </a:xfrm>
          <a:custGeom>
            <a:avLst/>
            <a:gdLst/>
            <a:ahLst/>
            <a:cxnLst>
              <a:cxn ang="0">
                <a:pos x="1713" y="1729"/>
              </a:cxn>
              <a:cxn ang="0">
                <a:pos x="1721" y="1972"/>
              </a:cxn>
              <a:cxn ang="0">
                <a:pos x="616" y="1981"/>
              </a:cxn>
              <a:cxn ang="0">
                <a:pos x="424" y="1981"/>
              </a:cxn>
              <a:cxn ang="0">
                <a:pos x="0" y="1443"/>
              </a:cxn>
              <a:cxn ang="0">
                <a:pos x="0" y="0"/>
              </a:cxn>
            </a:cxnLst>
            <a:rect l="0" t="0" r="r" b="b"/>
            <a:pathLst>
              <a:path w="1721" h="1981">
                <a:moveTo>
                  <a:pt x="1713" y="1729"/>
                </a:moveTo>
                <a:lnTo>
                  <a:pt x="1721" y="1972"/>
                </a:lnTo>
                <a:lnTo>
                  <a:pt x="616" y="1981"/>
                </a:lnTo>
                <a:lnTo>
                  <a:pt x="424" y="1981"/>
                </a:lnTo>
                <a:lnTo>
                  <a:pt x="0" y="1443"/>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0" name="Freeform 108"/>
          <p:cNvSpPr>
            <a:spLocks/>
          </p:cNvSpPr>
          <p:nvPr/>
        </p:nvSpPr>
        <p:spPr bwMode="auto">
          <a:xfrm>
            <a:off x="4210051" y="925514"/>
            <a:ext cx="1128713" cy="801687"/>
          </a:xfrm>
          <a:custGeom>
            <a:avLst/>
            <a:gdLst/>
            <a:ahLst/>
            <a:cxnLst>
              <a:cxn ang="0">
                <a:pos x="2132" y="1459"/>
              </a:cxn>
              <a:cxn ang="0">
                <a:pos x="1516" y="1455"/>
              </a:cxn>
              <a:cxn ang="0">
                <a:pos x="1518" y="1512"/>
              </a:cxn>
              <a:cxn ang="0">
                <a:pos x="1342" y="1510"/>
              </a:cxn>
              <a:cxn ang="0">
                <a:pos x="1338" y="1399"/>
              </a:cxn>
              <a:cxn ang="0">
                <a:pos x="770" y="1426"/>
              </a:cxn>
              <a:cxn ang="0">
                <a:pos x="399" y="1418"/>
              </a:cxn>
              <a:cxn ang="0">
                <a:pos x="0" y="1415"/>
              </a:cxn>
              <a:cxn ang="0">
                <a:pos x="33" y="634"/>
              </a:cxn>
              <a:cxn ang="0">
                <a:pos x="121" y="634"/>
              </a:cxn>
              <a:cxn ang="0">
                <a:pos x="126" y="0"/>
              </a:cxn>
            </a:cxnLst>
            <a:rect l="0" t="0" r="r" b="b"/>
            <a:pathLst>
              <a:path w="2132" h="1512">
                <a:moveTo>
                  <a:pt x="2132" y="1459"/>
                </a:moveTo>
                <a:lnTo>
                  <a:pt x="1516" y="1455"/>
                </a:lnTo>
                <a:lnTo>
                  <a:pt x="1518" y="1512"/>
                </a:lnTo>
                <a:lnTo>
                  <a:pt x="1342" y="1510"/>
                </a:lnTo>
                <a:lnTo>
                  <a:pt x="1338" y="1399"/>
                </a:lnTo>
                <a:lnTo>
                  <a:pt x="770" y="1426"/>
                </a:lnTo>
                <a:lnTo>
                  <a:pt x="399" y="1418"/>
                </a:lnTo>
                <a:lnTo>
                  <a:pt x="0" y="1415"/>
                </a:lnTo>
                <a:lnTo>
                  <a:pt x="33" y="634"/>
                </a:lnTo>
                <a:lnTo>
                  <a:pt x="121" y="634"/>
                </a:lnTo>
                <a:lnTo>
                  <a:pt x="126"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1" name="Freeform 109"/>
          <p:cNvSpPr>
            <a:spLocks/>
          </p:cNvSpPr>
          <p:nvPr/>
        </p:nvSpPr>
        <p:spPr bwMode="auto">
          <a:xfrm>
            <a:off x="1881189" y="1169988"/>
            <a:ext cx="1385887" cy="42862"/>
          </a:xfrm>
          <a:custGeom>
            <a:avLst/>
            <a:gdLst/>
            <a:ahLst/>
            <a:cxnLst>
              <a:cxn ang="0">
                <a:pos x="2559" y="66"/>
              </a:cxn>
              <a:cxn ang="0">
                <a:pos x="1132" y="37"/>
              </a:cxn>
              <a:cxn ang="0">
                <a:pos x="0" y="0"/>
              </a:cxn>
            </a:cxnLst>
            <a:rect l="0" t="0" r="r" b="b"/>
            <a:pathLst>
              <a:path w="2559" h="66">
                <a:moveTo>
                  <a:pt x="2559" y="66"/>
                </a:moveTo>
                <a:lnTo>
                  <a:pt x="1132" y="37"/>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2" name="Freeform 110"/>
          <p:cNvSpPr>
            <a:spLocks/>
          </p:cNvSpPr>
          <p:nvPr/>
        </p:nvSpPr>
        <p:spPr bwMode="auto">
          <a:xfrm>
            <a:off x="2636838" y="1655764"/>
            <a:ext cx="588962" cy="255587"/>
          </a:xfrm>
          <a:custGeom>
            <a:avLst/>
            <a:gdLst/>
            <a:ahLst/>
            <a:cxnLst>
              <a:cxn ang="0">
                <a:pos x="0" y="486"/>
              </a:cxn>
              <a:cxn ang="0">
                <a:pos x="6" y="448"/>
              </a:cxn>
              <a:cxn ang="0">
                <a:pos x="53" y="450"/>
              </a:cxn>
              <a:cxn ang="0">
                <a:pos x="55" y="401"/>
              </a:cxn>
              <a:cxn ang="0">
                <a:pos x="120" y="401"/>
              </a:cxn>
              <a:cxn ang="0">
                <a:pos x="120" y="359"/>
              </a:cxn>
              <a:cxn ang="0">
                <a:pos x="164" y="359"/>
              </a:cxn>
              <a:cxn ang="0">
                <a:pos x="165" y="315"/>
              </a:cxn>
              <a:cxn ang="0">
                <a:pos x="221" y="315"/>
              </a:cxn>
              <a:cxn ang="0">
                <a:pos x="218" y="270"/>
              </a:cxn>
              <a:cxn ang="0">
                <a:pos x="260" y="265"/>
              </a:cxn>
              <a:cxn ang="0">
                <a:pos x="269" y="224"/>
              </a:cxn>
              <a:cxn ang="0">
                <a:pos x="308" y="224"/>
              </a:cxn>
              <a:cxn ang="0">
                <a:pos x="314" y="181"/>
              </a:cxn>
              <a:cxn ang="0">
                <a:pos x="371" y="176"/>
              </a:cxn>
              <a:cxn ang="0">
                <a:pos x="370" y="150"/>
              </a:cxn>
              <a:cxn ang="0">
                <a:pos x="434" y="133"/>
              </a:cxn>
              <a:cxn ang="0">
                <a:pos x="436" y="93"/>
              </a:cxn>
              <a:cxn ang="0">
                <a:pos x="494" y="76"/>
              </a:cxn>
              <a:cxn ang="0">
                <a:pos x="496" y="0"/>
              </a:cxn>
              <a:cxn ang="0">
                <a:pos x="498" y="0"/>
              </a:cxn>
              <a:cxn ang="0">
                <a:pos x="669" y="8"/>
              </a:cxn>
              <a:cxn ang="0">
                <a:pos x="669" y="22"/>
              </a:cxn>
              <a:cxn ang="0">
                <a:pos x="1109" y="34"/>
              </a:cxn>
            </a:cxnLst>
            <a:rect l="0" t="0" r="r" b="b"/>
            <a:pathLst>
              <a:path w="1109" h="486">
                <a:moveTo>
                  <a:pt x="0" y="486"/>
                </a:moveTo>
                <a:lnTo>
                  <a:pt x="6" y="448"/>
                </a:lnTo>
                <a:lnTo>
                  <a:pt x="53" y="450"/>
                </a:lnTo>
                <a:lnTo>
                  <a:pt x="55" y="401"/>
                </a:lnTo>
                <a:lnTo>
                  <a:pt x="120" y="401"/>
                </a:lnTo>
                <a:lnTo>
                  <a:pt x="120" y="359"/>
                </a:lnTo>
                <a:lnTo>
                  <a:pt x="164" y="359"/>
                </a:lnTo>
                <a:lnTo>
                  <a:pt x="165" y="315"/>
                </a:lnTo>
                <a:lnTo>
                  <a:pt x="221" y="315"/>
                </a:lnTo>
                <a:lnTo>
                  <a:pt x="218" y="270"/>
                </a:lnTo>
                <a:lnTo>
                  <a:pt x="260" y="265"/>
                </a:lnTo>
                <a:lnTo>
                  <a:pt x="269" y="224"/>
                </a:lnTo>
                <a:lnTo>
                  <a:pt x="308" y="224"/>
                </a:lnTo>
                <a:lnTo>
                  <a:pt x="314" y="181"/>
                </a:lnTo>
                <a:lnTo>
                  <a:pt x="371" y="176"/>
                </a:lnTo>
                <a:lnTo>
                  <a:pt x="370" y="150"/>
                </a:lnTo>
                <a:lnTo>
                  <a:pt x="434" y="133"/>
                </a:lnTo>
                <a:lnTo>
                  <a:pt x="436" y="93"/>
                </a:lnTo>
                <a:lnTo>
                  <a:pt x="494" y="76"/>
                </a:lnTo>
                <a:lnTo>
                  <a:pt x="496" y="0"/>
                </a:lnTo>
                <a:lnTo>
                  <a:pt x="498" y="0"/>
                </a:lnTo>
                <a:lnTo>
                  <a:pt x="669" y="8"/>
                </a:lnTo>
                <a:lnTo>
                  <a:pt x="669" y="22"/>
                </a:lnTo>
                <a:lnTo>
                  <a:pt x="1109" y="34"/>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3" name="Freeform 111"/>
          <p:cNvSpPr>
            <a:spLocks/>
          </p:cNvSpPr>
          <p:nvPr/>
        </p:nvSpPr>
        <p:spPr bwMode="auto">
          <a:xfrm>
            <a:off x="1860551" y="1890714"/>
            <a:ext cx="779463" cy="854075"/>
          </a:xfrm>
          <a:custGeom>
            <a:avLst/>
            <a:gdLst/>
            <a:ahLst/>
            <a:cxnLst>
              <a:cxn ang="0">
                <a:pos x="1156" y="1615"/>
              </a:cxn>
              <a:cxn ang="0">
                <a:pos x="1443" y="1240"/>
              </a:cxn>
              <a:cxn ang="0">
                <a:pos x="1474" y="40"/>
              </a:cxn>
              <a:cxn ang="0">
                <a:pos x="1117" y="44"/>
              </a:cxn>
              <a:cxn ang="0">
                <a:pos x="1116" y="67"/>
              </a:cxn>
              <a:cxn ang="0">
                <a:pos x="0" y="0"/>
              </a:cxn>
            </a:cxnLst>
            <a:rect l="0" t="0" r="r" b="b"/>
            <a:pathLst>
              <a:path w="1474" h="1615">
                <a:moveTo>
                  <a:pt x="1156" y="1615"/>
                </a:moveTo>
                <a:lnTo>
                  <a:pt x="1443" y="1240"/>
                </a:lnTo>
                <a:lnTo>
                  <a:pt x="1474" y="40"/>
                </a:lnTo>
                <a:lnTo>
                  <a:pt x="1117" y="44"/>
                </a:lnTo>
                <a:lnTo>
                  <a:pt x="1116" y="67"/>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4" name="Freeform 112"/>
          <p:cNvSpPr>
            <a:spLocks/>
          </p:cNvSpPr>
          <p:nvPr/>
        </p:nvSpPr>
        <p:spPr bwMode="auto">
          <a:xfrm>
            <a:off x="1790701" y="3170239"/>
            <a:ext cx="581025" cy="746125"/>
          </a:xfrm>
          <a:custGeom>
            <a:avLst/>
            <a:gdLst/>
            <a:ahLst/>
            <a:cxnLst>
              <a:cxn ang="0">
                <a:pos x="0" y="1395"/>
              </a:cxn>
              <a:cxn ang="0">
                <a:pos x="457" y="1411"/>
              </a:cxn>
              <a:cxn ang="0">
                <a:pos x="981" y="939"/>
              </a:cxn>
              <a:cxn ang="0">
                <a:pos x="1002" y="932"/>
              </a:cxn>
              <a:cxn ang="0">
                <a:pos x="1041" y="939"/>
              </a:cxn>
              <a:cxn ang="0">
                <a:pos x="1075" y="932"/>
              </a:cxn>
              <a:cxn ang="0">
                <a:pos x="1093" y="915"/>
              </a:cxn>
              <a:cxn ang="0">
                <a:pos x="1088" y="694"/>
              </a:cxn>
              <a:cxn ang="0">
                <a:pos x="1082" y="0"/>
              </a:cxn>
            </a:cxnLst>
            <a:rect l="0" t="0" r="r" b="b"/>
            <a:pathLst>
              <a:path w="1093" h="1411">
                <a:moveTo>
                  <a:pt x="0" y="1395"/>
                </a:moveTo>
                <a:lnTo>
                  <a:pt x="457" y="1411"/>
                </a:lnTo>
                <a:lnTo>
                  <a:pt x="981" y="939"/>
                </a:lnTo>
                <a:lnTo>
                  <a:pt x="1002" y="932"/>
                </a:lnTo>
                <a:lnTo>
                  <a:pt x="1041" y="939"/>
                </a:lnTo>
                <a:lnTo>
                  <a:pt x="1075" y="932"/>
                </a:lnTo>
                <a:lnTo>
                  <a:pt x="1093" y="915"/>
                </a:lnTo>
                <a:lnTo>
                  <a:pt x="1088" y="694"/>
                </a:lnTo>
                <a:lnTo>
                  <a:pt x="1082"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5" name="Line 113"/>
          <p:cNvSpPr>
            <a:spLocks noChangeShapeType="1"/>
          </p:cNvSpPr>
          <p:nvPr/>
        </p:nvSpPr>
        <p:spPr bwMode="auto">
          <a:xfrm>
            <a:off x="2371726" y="3538539"/>
            <a:ext cx="688975" cy="15875"/>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6" name="Freeform 114"/>
          <p:cNvSpPr>
            <a:spLocks/>
          </p:cNvSpPr>
          <p:nvPr/>
        </p:nvSpPr>
        <p:spPr bwMode="auto">
          <a:xfrm>
            <a:off x="2036764" y="3916364"/>
            <a:ext cx="731837" cy="587375"/>
          </a:xfrm>
          <a:custGeom>
            <a:avLst/>
            <a:gdLst/>
            <a:ahLst/>
            <a:cxnLst>
              <a:cxn ang="0">
                <a:pos x="1386" y="1094"/>
              </a:cxn>
              <a:cxn ang="0">
                <a:pos x="1318" y="1106"/>
              </a:cxn>
              <a:cxn ang="0">
                <a:pos x="1264" y="1090"/>
              </a:cxn>
              <a:cxn ang="0">
                <a:pos x="1219" y="1054"/>
              </a:cxn>
              <a:cxn ang="0">
                <a:pos x="1142" y="1029"/>
              </a:cxn>
              <a:cxn ang="0">
                <a:pos x="1103" y="981"/>
              </a:cxn>
              <a:cxn ang="0">
                <a:pos x="1101" y="963"/>
              </a:cxn>
              <a:cxn ang="0">
                <a:pos x="1127" y="933"/>
              </a:cxn>
              <a:cxn ang="0">
                <a:pos x="1208" y="921"/>
              </a:cxn>
              <a:cxn ang="0">
                <a:pos x="1265" y="886"/>
              </a:cxn>
              <a:cxn ang="0">
                <a:pos x="498" y="561"/>
              </a:cxn>
              <a:cxn ang="0">
                <a:pos x="0" y="0"/>
              </a:cxn>
            </a:cxnLst>
            <a:rect l="0" t="0" r="r" b="b"/>
            <a:pathLst>
              <a:path w="1386" h="1106">
                <a:moveTo>
                  <a:pt x="1386" y="1094"/>
                </a:moveTo>
                <a:lnTo>
                  <a:pt x="1318" y="1106"/>
                </a:lnTo>
                <a:lnTo>
                  <a:pt x="1264" y="1090"/>
                </a:lnTo>
                <a:lnTo>
                  <a:pt x="1219" y="1054"/>
                </a:lnTo>
                <a:lnTo>
                  <a:pt x="1142" y="1029"/>
                </a:lnTo>
                <a:lnTo>
                  <a:pt x="1103" y="981"/>
                </a:lnTo>
                <a:lnTo>
                  <a:pt x="1101" y="963"/>
                </a:lnTo>
                <a:lnTo>
                  <a:pt x="1127" y="933"/>
                </a:lnTo>
                <a:lnTo>
                  <a:pt x="1208" y="921"/>
                </a:lnTo>
                <a:lnTo>
                  <a:pt x="1265" y="886"/>
                </a:lnTo>
                <a:lnTo>
                  <a:pt x="498" y="561"/>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7" name="Freeform 115"/>
          <p:cNvSpPr>
            <a:spLocks/>
          </p:cNvSpPr>
          <p:nvPr/>
        </p:nvSpPr>
        <p:spPr bwMode="auto">
          <a:xfrm>
            <a:off x="1763714" y="4833939"/>
            <a:ext cx="782637" cy="130175"/>
          </a:xfrm>
          <a:custGeom>
            <a:avLst/>
            <a:gdLst/>
            <a:ahLst/>
            <a:cxnLst>
              <a:cxn ang="0">
                <a:pos x="1483" y="165"/>
              </a:cxn>
              <a:cxn ang="0">
                <a:pos x="1428" y="176"/>
              </a:cxn>
              <a:cxn ang="0">
                <a:pos x="1370" y="165"/>
              </a:cxn>
              <a:cxn ang="0">
                <a:pos x="1366" y="132"/>
              </a:cxn>
              <a:cxn ang="0">
                <a:pos x="1379" y="113"/>
              </a:cxn>
              <a:cxn ang="0">
                <a:pos x="1377" y="88"/>
              </a:cxn>
              <a:cxn ang="0">
                <a:pos x="1352" y="67"/>
              </a:cxn>
              <a:cxn ang="0">
                <a:pos x="1313" y="65"/>
              </a:cxn>
              <a:cxn ang="0">
                <a:pos x="1244" y="116"/>
              </a:cxn>
              <a:cxn ang="0">
                <a:pos x="1141" y="123"/>
              </a:cxn>
              <a:cxn ang="0">
                <a:pos x="1060" y="97"/>
              </a:cxn>
              <a:cxn ang="0">
                <a:pos x="976" y="63"/>
              </a:cxn>
              <a:cxn ang="0">
                <a:pos x="856" y="57"/>
              </a:cxn>
              <a:cxn ang="0">
                <a:pos x="777" y="57"/>
              </a:cxn>
              <a:cxn ang="0">
                <a:pos x="717" y="54"/>
              </a:cxn>
              <a:cxn ang="0">
                <a:pos x="697" y="30"/>
              </a:cxn>
              <a:cxn ang="0">
                <a:pos x="669" y="4"/>
              </a:cxn>
              <a:cxn ang="0">
                <a:pos x="640" y="0"/>
              </a:cxn>
              <a:cxn ang="0">
                <a:pos x="617" y="12"/>
              </a:cxn>
              <a:cxn ang="0">
                <a:pos x="612" y="38"/>
              </a:cxn>
              <a:cxn ang="0">
                <a:pos x="601" y="55"/>
              </a:cxn>
              <a:cxn ang="0">
                <a:pos x="545" y="65"/>
              </a:cxn>
              <a:cxn ang="0">
                <a:pos x="428" y="95"/>
              </a:cxn>
              <a:cxn ang="0">
                <a:pos x="373" y="123"/>
              </a:cxn>
              <a:cxn ang="0">
                <a:pos x="327" y="161"/>
              </a:cxn>
              <a:cxn ang="0">
                <a:pos x="283" y="165"/>
              </a:cxn>
              <a:cxn ang="0">
                <a:pos x="244" y="164"/>
              </a:cxn>
              <a:cxn ang="0">
                <a:pos x="209" y="171"/>
              </a:cxn>
              <a:cxn ang="0">
                <a:pos x="173" y="186"/>
              </a:cxn>
              <a:cxn ang="0">
                <a:pos x="151" y="208"/>
              </a:cxn>
              <a:cxn ang="0">
                <a:pos x="142" y="232"/>
              </a:cxn>
              <a:cxn ang="0">
                <a:pos x="112" y="247"/>
              </a:cxn>
              <a:cxn ang="0">
                <a:pos x="88" y="239"/>
              </a:cxn>
              <a:cxn ang="0">
                <a:pos x="78" y="219"/>
              </a:cxn>
              <a:cxn ang="0">
                <a:pos x="70" y="213"/>
              </a:cxn>
              <a:cxn ang="0">
                <a:pos x="34" y="219"/>
              </a:cxn>
              <a:cxn ang="0">
                <a:pos x="0" y="200"/>
              </a:cxn>
            </a:cxnLst>
            <a:rect l="0" t="0" r="r" b="b"/>
            <a:pathLst>
              <a:path w="1483" h="247">
                <a:moveTo>
                  <a:pt x="1483" y="165"/>
                </a:moveTo>
                <a:lnTo>
                  <a:pt x="1428" y="176"/>
                </a:lnTo>
                <a:lnTo>
                  <a:pt x="1370" y="165"/>
                </a:lnTo>
                <a:lnTo>
                  <a:pt x="1366" y="132"/>
                </a:lnTo>
                <a:lnTo>
                  <a:pt x="1379" y="113"/>
                </a:lnTo>
                <a:lnTo>
                  <a:pt x="1377" y="88"/>
                </a:lnTo>
                <a:lnTo>
                  <a:pt x="1352" y="67"/>
                </a:lnTo>
                <a:lnTo>
                  <a:pt x="1313" y="65"/>
                </a:lnTo>
                <a:lnTo>
                  <a:pt x="1244" y="116"/>
                </a:lnTo>
                <a:lnTo>
                  <a:pt x="1141" y="123"/>
                </a:lnTo>
                <a:lnTo>
                  <a:pt x="1060" y="97"/>
                </a:lnTo>
                <a:lnTo>
                  <a:pt x="976" y="63"/>
                </a:lnTo>
                <a:lnTo>
                  <a:pt x="856" y="57"/>
                </a:lnTo>
                <a:lnTo>
                  <a:pt x="777" y="57"/>
                </a:lnTo>
                <a:lnTo>
                  <a:pt x="717" y="54"/>
                </a:lnTo>
                <a:lnTo>
                  <a:pt x="697" y="30"/>
                </a:lnTo>
                <a:lnTo>
                  <a:pt x="669" y="4"/>
                </a:lnTo>
                <a:lnTo>
                  <a:pt x="640" y="0"/>
                </a:lnTo>
                <a:lnTo>
                  <a:pt x="617" y="12"/>
                </a:lnTo>
                <a:lnTo>
                  <a:pt x="612" y="38"/>
                </a:lnTo>
                <a:lnTo>
                  <a:pt x="601" y="55"/>
                </a:lnTo>
                <a:lnTo>
                  <a:pt x="545" y="65"/>
                </a:lnTo>
                <a:lnTo>
                  <a:pt x="428" y="95"/>
                </a:lnTo>
                <a:lnTo>
                  <a:pt x="373" y="123"/>
                </a:lnTo>
                <a:lnTo>
                  <a:pt x="327" y="161"/>
                </a:lnTo>
                <a:lnTo>
                  <a:pt x="283" y="165"/>
                </a:lnTo>
                <a:lnTo>
                  <a:pt x="244" y="164"/>
                </a:lnTo>
                <a:lnTo>
                  <a:pt x="209" y="171"/>
                </a:lnTo>
                <a:lnTo>
                  <a:pt x="173" y="186"/>
                </a:lnTo>
                <a:lnTo>
                  <a:pt x="151" y="208"/>
                </a:lnTo>
                <a:lnTo>
                  <a:pt x="142" y="232"/>
                </a:lnTo>
                <a:lnTo>
                  <a:pt x="112" y="247"/>
                </a:lnTo>
                <a:lnTo>
                  <a:pt x="88" y="239"/>
                </a:lnTo>
                <a:lnTo>
                  <a:pt x="78" y="219"/>
                </a:lnTo>
                <a:lnTo>
                  <a:pt x="70" y="213"/>
                </a:lnTo>
                <a:lnTo>
                  <a:pt x="34" y="219"/>
                </a:lnTo>
                <a:lnTo>
                  <a:pt x="0" y="20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8" name="Freeform 116"/>
          <p:cNvSpPr>
            <a:spLocks/>
          </p:cNvSpPr>
          <p:nvPr/>
        </p:nvSpPr>
        <p:spPr bwMode="auto">
          <a:xfrm>
            <a:off x="2716214" y="4497388"/>
            <a:ext cx="84137" cy="133350"/>
          </a:xfrm>
          <a:custGeom>
            <a:avLst/>
            <a:gdLst/>
            <a:ahLst/>
            <a:cxnLst>
              <a:cxn ang="0">
                <a:pos x="100" y="0"/>
              </a:cxn>
              <a:cxn ang="0">
                <a:pos x="154" y="35"/>
              </a:cxn>
              <a:cxn ang="0">
                <a:pos x="160" y="76"/>
              </a:cxn>
              <a:cxn ang="0">
                <a:pos x="144" y="115"/>
              </a:cxn>
              <a:cxn ang="0">
                <a:pos x="119" y="133"/>
              </a:cxn>
              <a:cxn ang="0">
                <a:pos x="53" y="126"/>
              </a:cxn>
              <a:cxn ang="0">
                <a:pos x="17" y="127"/>
              </a:cxn>
              <a:cxn ang="0">
                <a:pos x="0" y="149"/>
              </a:cxn>
              <a:cxn ang="0">
                <a:pos x="7" y="179"/>
              </a:cxn>
              <a:cxn ang="0">
                <a:pos x="49" y="252"/>
              </a:cxn>
            </a:cxnLst>
            <a:rect l="0" t="0" r="r" b="b"/>
            <a:pathLst>
              <a:path w="160" h="252">
                <a:moveTo>
                  <a:pt x="100" y="0"/>
                </a:moveTo>
                <a:lnTo>
                  <a:pt x="154" y="35"/>
                </a:lnTo>
                <a:lnTo>
                  <a:pt x="160" y="76"/>
                </a:lnTo>
                <a:lnTo>
                  <a:pt x="144" y="115"/>
                </a:lnTo>
                <a:lnTo>
                  <a:pt x="119" y="133"/>
                </a:lnTo>
                <a:lnTo>
                  <a:pt x="53" y="126"/>
                </a:lnTo>
                <a:lnTo>
                  <a:pt x="17" y="127"/>
                </a:lnTo>
                <a:lnTo>
                  <a:pt x="0" y="149"/>
                </a:lnTo>
                <a:lnTo>
                  <a:pt x="7" y="179"/>
                </a:lnTo>
                <a:lnTo>
                  <a:pt x="49" y="252"/>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09" name="Freeform 117"/>
          <p:cNvSpPr>
            <a:spLocks/>
          </p:cNvSpPr>
          <p:nvPr/>
        </p:nvSpPr>
        <p:spPr bwMode="auto">
          <a:xfrm>
            <a:off x="2546351" y="4614863"/>
            <a:ext cx="1103313" cy="831850"/>
          </a:xfrm>
          <a:custGeom>
            <a:avLst/>
            <a:gdLst/>
            <a:ahLst/>
            <a:cxnLst>
              <a:cxn ang="0">
                <a:pos x="92" y="510"/>
              </a:cxn>
              <a:cxn ang="0">
                <a:pos x="92" y="489"/>
              </a:cxn>
              <a:cxn ang="0">
                <a:pos x="68" y="472"/>
              </a:cxn>
              <a:cxn ang="0">
                <a:pos x="71" y="445"/>
              </a:cxn>
              <a:cxn ang="0">
                <a:pos x="92" y="427"/>
              </a:cxn>
              <a:cxn ang="0">
                <a:pos x="81" y="393"/>
              </a:cxn>
              <a:cxn ang="0">
                <a:pos x="72" y="373"/>
              </a:cxn>
              <a:cxn ang="0">
                <a:pos x="67" y="362"/>
              </a:cxn>
              <a:cxn ang="0">
                <a:pos x="76" y="345"/>
              </a:cxn>
              <a:cxn ang="0">
                <a:pos x="78" y="333"/>
              </a:cxn>
              <a:cxn ang="0">
                <a:pos x="86" y="315"/>
              </a:cxn>
              <a:cxn ang="0">
                <a:pos x="81" y="278"/>
              </a:cxn>
              <a:cxn ang="0">
                <a:pos x="49" y="231"/>
              </a:cxn>
              <a:cxn ang="0">
                <a:pos x="23" y="231"/>
              </a:cxn>
              <a:cxn ang="0">
                <a:pos x="1" y="220"/>
              </a:cxn>
              <a:cxn ang="0">
                <a:pos x="1" y="193"/>
              </a:cxn>
              <a:cxn ang="0">
                <a:pos x="14" y="168"/>
              </a:cxn>
              <a:cxn ang="0">
                <a:pos x="34" y="156"/>
              </a:cxn>
              <a:cxn ang="0">
                <a:pos x="51" y="173"/>
              </a:cxn>
              <a:cxn ang="0">
                <a:pos x="76" y="170"/>
              </a:cxn>
              <a:cxn ang="0">
                <a:pos x="114" y="143"/>
              </a:cxn>
              <a:cxn ang="0">
                <a:pos x="118" y="122"/>
              </a:cxn>
              <a:cxn ang="0">
                <a:pos x="126" y="99"/>
              </a:cxn>
              <a:cxn ang="0">
                <a:pos x="107" y="77"/>
              </a:cxn>
              <a:cxn ang="0">
                <a:pos x="141" y="76"/>
              </a:cxn>
              <a:cxn ang="0">
                <a:pos x="168" y="57"/>
              </a:cxn>
              <a:cxn ang="0">
                <a:pos x="124" y="10"/>
              </a:cxn>
              <a:cxn ang="0">
                <a:pos x="262" y="12"/>
              </a:cxn>
              <a:cxn ang="0">
                <a:pos x="298" y="36"/>
              </a:cxn>
              <a:cxn ang="0">
                <a:pos x="334" y="48"/>
              </a:cxn>
              <a:cxn ang="0">
                <a:pos x="363" y="63"/>
              </a:cxn>
              <a:cxn ang="0">
                <a:pos x="386" y="63"/>
              </a:cxn>
              <a:cxn ang="0">
                <a:pos x="406" y="71"/>
              </a:cxn>
              <a:cxn ang="0">
                <a:pos x="419" y="52"/>
              </a:cxn>
              <a:cxn ang="0">
                <a:pos x="460" y="32"/>
              </a:cxn>
              <a:cxn ang="0">
                <a:pos x="485" y="11"/>
              </a:cxn>
              <a:cxn ang="0">
                <a:pos x="519" y="0"/>
              </a:cxn>
              <a:cxn ang="0">
                <a:pos x="554" y="30"/>
              </a:cxn>
              <a:cxn ang="0">
                <a:pos x="593" y="55"/>
              </a:cxn>
              <a:cxn ang="0">
                <a:pos x="634" y="90"/>
              </a:cxn>
              <a:cxn ang="0">
                <a:pos x="655" y="132"/>
              </a:cxn>
              <a:cxn ang="0">
                <a:pos x="678" y="132"/>
              </a:cxn>
            </a:cxnLst>
            <a:rect l="0" t="0" r="r" b="b"/>
            <a:pathLst>
              <a:path w="695" h="524">
                <a:moveTo>
                  <a:pt x="83" y="524"/>
                </a:moveTo>
                <a:lnTo>
                  <a:pt x="92" y="510"/>
                </a:lnTo>
                <a:lnTo>
                  <a:pt x="96" y="498"/>
                </a:lnTo>
                <a:lnTo>
                  <a:pt x="92" y="489"/>
                </a:lnTo>
                <a:lnTo>
                  <a:pt x="78" y="484"/>
                </a:lnTo>
                <a:lnTo>
                  <a:pt x="68" y="472"/>
                </a:lnTo>
                <a:lnTo>
                  <a:pt x="67" y="453"/>
                </a:lnTo>
                <a:lnTo>
                  <a:pt x="71" y="445"/>
                </a:lnTo>
                <a:lnTo>
                  <a:pt x="84" y="440"/>
                </a:lnTo>
                <a:lnTo>
                  <a:pt x="92" y="427"/>
                </a:lnTo>
                <a:lnTo>
                  <a:pt x="89" y="417"/>
                </a:lnTo>
                <a:lnTo>
                  <a:pt x="81" y="393"/>
                </a:lnTo>
                <a:lnTo>
                  <a:pt x="80" y="376"/>
                </a:lnTo>
                <a:lnTo>
                  <a:pt x="72" y="373"/>
                </a:lnTo>
                <a:lnTo>
                  <a:pt x="66" y="367"/>
                </a:lnTo>
                <a:lnTo>
                  <a:pt x="67" y="362"/>
                </a:lnTo>
                <a:lnTo>
                  <a:pt x="75" y="357"/>
                </a:lnTo>
                <a:lnTo>
                  <a:pt x="76" y="345"/>
                </a:lnTo>
                <a:lnTo>
                  <a:pt x="73" y="339"/>
                </a:lnTo>
                <a:lnTo>
                  <a:pt x="78" y="333"/>
                </a:lnTo>
                <a:lnTo>
                  <a:pt x="87" y="327"/>
                </a:lnTo>
                <a:lnTo>
                  <a:pt x="86" y="315"/>
                </a:lnTo>
                <a:lnTo>
                  <a:pt x="77" y="293"/>
                </a:lnTo>
                <a:lnTo>
                  <a:pt x="81" y="278"/>
                </a:lnTo>
                <a:lnTo>
                  <a:pt x="60" y="239"/>
                </a:lnTo>
                <a:lnTo>
                  <a:pt x="49" y="231"/>
                </a:lnTo>
                <a:lnTo>
                  <a:pt x="36" y="229"/>
                </a:lnTo>
                <a:lnTo>
                  <a:pt x="23" y="231"/>
                </a:lnTo>
                <a:lnTo>
                  <a:pt x="10" y="230"/>
                </a:lnTo>
                <a:lnTo>
                  <a:pt x="1" y="220"/>
                </a:lnTo>
                <a:lnTo>
                  <a:pt x="0" y="205"/>
                </a:lnTo>
                <a:lnTo>
                  <a:pt x="1" y="193"/>
                </a:lnTo>
                <a:lnTo>
                  <a:pt x="16" y="188"/>
                </a:lnTo>
                <a:lnTo>
                  <a:pt x="14" y="168"/>
                </a:lnTo>
                <a:lnTo>
                  <a:pt x="17" y="158"/>
                </a:lnTo>
                <a:lnTo>
                  <a:pt x="34" y="156"/>
                </a:lnTo>
                <a:lnTo>
                  <a:pt x="45" y="159"/>
                </a:lnTo>
                <a:lnTo>
                  <a:pt x="51" y="173"/>
                </a:lnTo>
                <a:lnTo>
                  <a:pt x="59" y="179"/>
                </a:lnTo>
                <a:lnTo>
                  <a:pt x="76" y="170"/>
                </a:lnTo>
                <a:lnTo>
                  <a:pt x="89" y="151"/>
                </a:lnTo>
                <a:lnTo>
                  <a:pt x="114" y="143"/>
                </a:lnTo>
                <a:lnTo>
                  <a:pt x="127" y="136"/>
                </a:lnTo>
                <a:lnTo>
                  <a:pt x="118" y="122"/>
                </a:lnTo>
                <a:lnTo>
                  <a:pt x="121" y="108"/>
                </a:lnTo>
                <a:lnTo>
                  <a:pt x="126" y="99"/>
                </a:lnTo>
                <a:lnTo>
                  <a:pt x="116" y="88"/>
                </a:lnTo>
                <a:lnTo>
                  <a:pt x="107" y="77"/>
                </a:lnTo>
                <a:lnTo>
                  <a:pt x="117" y="72"/>
                </a:lnTo>
                <a:lnTo>
                  <a:pt x="141" y="76"/>
                </a:lnTo>
                <a:lnTo>
                  <a:pt x="164" y="72"/>
                </a:lnTo>
                <a:lnTo>
                  <a:pt x="168" y="57"/>
                </a:lnTo>
                <a:lnTo>
                  <a:pt x="158" y="32"/>
                </a:lnTo>
                <a:lnTo>
                  <a:pt x="124" y="10"/>
                </a:lnTo>
                <a:lnTo>
                  <a:pt x="138" y="9"/>
                </a:lnTo>
                <a:lnTo>
                  <a:pt x="262" y="12"/>
                </a:lnTo>
                <a:lnTo>
                  <a:pt x="282" y="32"/>
                </a:lnTo>
                <a:lnTo>
                  <a:pt x="298" y="36"/>
                </a:lnTo>
                <a:lnTo>
                  <a:pt x="318" y="36"/>
                </a:lnTo>
                <a:lnTo>
                  <a:pt x="334" y="48"/>
                </a:lnTo>
                <a:lnTo>
                  <a:pt x="354" y="64"/>
                </a:lnTo>
                <a:lnTo>
                  <a:pt x="363" y="63"/>
                </a:lnTo>
                <a:lnTo>
                  <a:pt x="374" y="62"/>
                </a:lnTo>
                <a:lnTo>
                  <a:pt x="386" y="63"/>
                </a:lnTo>
                <a:lnTo>
                  <a:pt x="397" y="71"/>
                </a:lnTo>
                <a:lnTo>
                  <a:pt x="406" y="71"/>
                </a:lnTo>
                <a:lnTo>
                  <a:pt x="409" y="62"/>
                </a:lnTo>
                <a:lnTo>
                  <a:pt x="419" y="52"/>
                </a:lnTo>
                <a:lnTo>
                  <a:pt x="444" y="43"/>
                </a:lnTo>
                <a:lnTo>
                  <a:pt x="460" y="32"/>
                </a:lnTo>
                <a:lnTo>
                  <a:pt x="473" y="20"/>
                </a:lnTo>
                <a:lnTo>
                  <a:pt x="485" y="11"/>
                </a:lnTo>
                <a:lnTo>
                  <a:pt x="499" y="2"/>
                </a:lnTo>
                <a:lnTo>
                  <a:pt x="519" y="0"/>
                </a:lnTo>
                <a:lnTo>
                  <a:pt x="546" y="17"/>
                </a:lnTo>
                <a:lnTo>
                  <a:pt x="554" y="30"/>
                </a:lnTo>
                <a:lnTo>
                  <a:pt x="576" y="49"/>
                </a:lnTo>
                <a:lnTo>
                  <a:pt x="593" y="55"/>
                </a:lnTo>
                <a:lnTo>
                  <a:pt x="600" y="69"/>
                </a:lnTo>
                <a:lnTo>
                  <a:pt x="634" y="90"/>
                </a:lnTo>
                <a:lnTo>
                  <a:pt x="645" y="120"/>
                </a:lnTo>
                <a:lnTo>
                  <a:pt x="655" y="132"/>
                </a:lnTo>
                <a:lnTo>
                  <a:pt x="668" y="132"/>
                </a:lnTo>
                <a:lnTo>
                  <a:pt x="678" y="132"/>
                </a:lnTo>
                <a:lnTo>
                  <a:pt x="695" y="135"/>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0" name="Freeform 118"/>
          <p:cNvSpPr>
            <a:spLocks/>
          </p:cNvSpPr>
          <p:nvPr/>
        </p:nvSpPr>
        <p:spPr bwMode="auto">
          <a:xfrm>
            <a:off x="2768600" y="3559176"/>
            <a:ext cx="298450" cy="936625"/>
          </a:xfrm>
          <a:custGeom>
            <a:avLst/>
            <a:gdLst/>
            <a:ahLst/>
            <a:cxnLst>
              <a:cxn ang="0">
                <a:pos x="0" y="1770"/>
              </a:cxn>
              <a:cxn ang="0">
                <a:pos x="257" y="1662"/>
              </a:cxn>
              <a:cxn ang="0">
                <a:pos x="198" y="1642"/>
              </a:cxn>
              <a:cxn ang="0">
                <a:pos x="189" y="1633"/>
              </a:cxn>
              <a:cxn ang="0">
                <a:pos x="203" y="1600"/>
              </a:cxn>
              <a:cxn ang="0">
                <a:pos x="247" y="1534"/>
              </a:cxn>
              <a:cxn ang="0">
                <a:pos x="235" y="1500"/>
              </a:cxn>
              <a:cxn ang="0">
                <a:pos x="230" y="1475"/>
              </a:cxn>
              <a:cxn ang="0">
                <a:pos x="239" y="1459"/>
              </a:cxn>
              <a:cxn ang="0">
                <a:pos x="270" y="1456"/>
              </a:cxn>
              <a:cxn ang="0">
                <a:pos x="285" y="1441"/>
              </a:cxn>
              <a:cxn ang="0">
                <a:pos x="262" y="1397"/>
              </a:cxn>
              <a:cxn ang="0">
                <a:pos x="263" y="1335"/>
              </a:cxn>
              <a:cxn ang="0">
                <a:pos x="304" y="1127"/>
              </a:cxn>
              <a:cxn ang="0">
                <a:pos x="315" y="1079"/>
              </a:cxn>
              <a:cxn ang="0">
                <a:pos x="349" y="1055"/>
              </a:cxn>
              <a:cxn ang="0">
                <a:pos x="408" y="1010"/>
              </a:cxn>
              <a:cxn ang="0">
                <a:pos x="449" y="979"/>
              </a:cxn>
              <a:cxn ang="0">
                <a:pos x="500" y="915"/>
              </a:cxn>
              <a:cxn ang="0">
                <a:pos x="517" y="545"/>
              </a:cxn>
              <a:cxn ang="0">
                <a:pos x="465" y="489"/>
              </a:cxn>
              <a:cxn ang="0">
                <a:pos x="420" y="453"/>
              </a:cxn>
              <a:cxn ang="0">
                <a:pos x="380" y="448"/>
              </a:cxn>
              <a:cxn ang="0">
                <a:pos x="344" y="445"/>
              </a:cxn>
              <a:cxn ang="0">
                <a:pos x="326" y="427"/>
              </a:cxn>
              <a:cxn ang="0">
                <a:pos x="315" y="366"/>
              </a:cxn>
              <a:cxn ang="0">
                <a:pos x="318" y="321"/>
              </a:cxn>
              <a:cxn ang="0">
                <a:pos x="341" y="291"/>
              </a:cxn>
              <a:cxn ang="0">
                <a:pos x="387" y="267"/>
              </a:cxn>
              <a:cxn ang="0">
                <a:pos x="457" y="236"/>
              </a:cxn>
              <a:cxn ang="0">
                <a:pos x="554" y="114"/>
              </a:cxn>
              <a:cxn ang="0">
                <a:pos x="562" y="80"/>
              </a:cxn>
              <a:cxn ang="0">
                <a:pos x="554" y="0"/>
              </a:cxn>
            </a:cxnLst>
            <a:rect l="0" t="0" r="r" b="b"/>
            <a:pathLst>
              <a:path w="562" h="1770">
                <a:moveTo>
                  <a:pt x="0" y="1770"/>
                </a:moveTo>
                <a:lnTo>
                  <a:pt x="257" y="1662"/>
                </a:lnTo>
                <a:lnTo>
                  <a:pt x="198" y="1642"/>
                </a:lnTo>
                <a:lnTo>
                  <a:pt x="189" y="1633"/>
                </a:lnTo>
                <a:lnTo>
                  <a:pt x="203" y="1600"/>
                </a:lnTo>
                <a:lnTo>
                  <a:pt x="247" y="1534"/>
                </a:lnTo>
                <a:lnTo>
                  <a:pt x="235" y="1500"/>
                </a:lnTo>
                <a:lnTo>
                  <a:pt x="230" y="1475"/>
                </a:lnTo>
                <a:lnTo>
                  <a:pt x="239" y="1459"/>
                </a:lnTo>
                <a:lnTo>
                  <a:pt x="270" y="1456"/>
                </a:lnTo>
                <a:lnTo>
                  <a:pt x="285" y="1441"/>
                </a:lnTo>
                <a:lnTo>
                  <a:pt x="262" y="1397"/>
                </a:lnTo>
                <a:lnTo>
                  <a:pt x="263" y="1335"/>
                </a:lnTo>
                <a:lnTo>
                  <a:pt x="304" y="1127"/>
                </a:lnTo>
                <a:lnTo>
                  <a:pt x="315" y="1079"/>
                </a:lnTo>
                <a:lnTo>
                  <a:pt x="349" y="1055"/>
                </a:lnTo>
                <a:lnTo>
                  <a:pt x="408" y="1010"/>
                </a:lnTo>
                <a:lnTo>
                  <a:pt x="449" y="979"/>
                </a:lnTo>
                <a:lnTo>
                  <a:pt x="500" y="915"/>
                </a:lnTo>
                <a:lnTo>
                  <a:pt x="517" y="545"/>
                </a:lnTo>
                <a:lnTo>
                  <a:pt x="465" y="489"/>
                </a:lnTo>
                <a:lnTo>
                  <a:pt x="420" y="453"/>
                </a:lnTo>
                <a:lnTo>
                  <a:pt x="380" y="448"/>
                </a:lnTo>
                <a:lnTo>
                  <a:pt x="344" y="445"/>
                </a:lnTo>
                <a:lnTo>
                  <a:pt x="326" y="427"/>
                </a:lnTo>
                <a:lnTo>
                  <a:pt x="315" y="366"/>
                </a:lnTo>
                <a:lnTo>
                  <a:pt x="318" y="321"/>
                </a:lnTo>
                <a:lnTo>
                  <a:pt x="341" y="291"/>
                </a:lnTo>
                <a:lnTo>
                  <a:pt x="387" y="267"/>
                </a:lnTo>
                <a:lnTo>
                  <a:pt x="457" y="236"/>
                </a:lnTo>
                <a:lnTo>
                  <a:pt x="554" y="114"/>
                </a:lnTo>
                <a:lnTo>
                  <a:pt x="562" y="80"/>
                </a:lnTo>
                <a:lnTo>
                  <a:pt x="554"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1" name="Freeform 119"/>
          <p:cNvSpPr>
            <a:spLocks/>
          </p:cNvSpPr>
          <p:nvPr/>
        </p:nvSpPr>
        <p:spPr bwMode="auto">
          <a:xfrm>
            <a:off x="3060701" y="3541714"/>
            <a:ext cx="1008063" cy="630237"/>
          </a:xfrm>
          <a:custGeom>
            <a:avLst/>
            <a:gdLst/>
            <a:ahLst/>
            <a:cxnLst>
              <a:cxn ang="0">
                <a:pos x="38" y="20"/>
              </a:cxn>
              <a:cxn ang="0">
                <a:pos x="86" y="2"/>
              </a:cxn>
              <a:cxn ang="0">
                <a:pos x="181" y="105"/>
              </a:cxn>
              <a:cxn ang="0">
                <a:pos x="235" y="192"/>
              </a:cxn>
              <a:cxn ang="0">
                <a:pos x="285" y="173"/>
              </a:cxn>
              <a:cxn ang="0">
                <a:pos x="313" y="179"/>
              </a:cxn>
              <a:cxn ang="0">
                <a:pos x="318" y="278"/>
              </a:cxn>
              <a:cxn ang="0">
                <a:pos x="377" y="278"/>
              </a:cxn>
              <a:cxn ang="0">
                <a:pos x="355" y="326"/>
              </a:cxn>
              <a:cxn ang="0">
                <a:pos x="360" y="402"/>
              </a:cxn>
              <a:cxn ang="0">
                <a:pos x="485" y="517"/>
              </a:cxn>
              <a:cxn ang="0">
                <a:pos x="545" y="570"/>
              </a:cxn>
              <a:cxn ang="0">
                <a:pos x="583" y="559"/>
              </a:cxn>
              <a:cxn ang="0">
                <a:pos x="605" y="541"/>
              </a:cxn>
              <a:cxn ang="0">
                <a:pos x="660" y="554"/>
              </a:cxn>
              <a:cxn ang="0">
                <a:pos x="684" y="583"/>
              </a:cxn>
              <a:cxn ang="0">
                <a:pos x="669" y="645"/>
              </a:cxn>
              <a:cxn ang="0">
                <a:pos x="675" y="739"/>
              </a:cxn>
              <a:cxn ang="0">
                <a:pos x="721" y="740"/>
              </a:cxn>
              <a:cxn ang="0">
                <a:pos x="773" y="770"/>
              </a:cxn>
              <a:cxn ang="0">
                <a:pos x="819" y="819"/>
              </a:cxn>
              <a:cxn ang="0">
                <a:pos x="873" y="861"/>
              </a:cxn>
              <a:cxn ang="0">
                <a:pos x="922" y="790"/>
              </a:cxn>
              <a:cxn ang="0">
                <a:pos x="949" y="778"/>
              </a:cxn>
              <a:cxn ang="0">
                <a:pos x="937" y="837"/>
              </a:cxn>
              <a:cxn ang="0">
                <a:pos x="983" y="852"/>
              </a:cxn>
              <a:cxn ang="0">
                <a:pos x="1001" y="805"/>
              </a:cxn>
              <a:cxn ang="0">
                <a:pos x="1025" y="830"/>
              </a:cxn>
              <a:cxn ang="0">
                <a:pos x="1045" y="867"/>
              </a:cxn>
              <a:cxn ang="0">
                <a:pos x="1090" y="843"/>
              </a:cxn>
              <a:cxn ang="0">
                <a:pos x="1119" y="864"/>
              </a:cxn>
              <a:cxn ang="0">
                <a:pos x="1111" y="917"/>
              </a:cxn>
              <a:cxn ang="0">
                <a:pos x="1148" y="927"/>
              </a:cxn>
              <a:cxn ang="0">
                <a:pos x="1186" y="943"/>
              </a:cxn>
              <a:cxn ang="0">
                <a:pos x="1189" y="983"/>
              </a:cxn>
              <a:cxn ang="0">
                <a:pos x="1225" y="1000"/>
              </a:cxn>
              <a:cxn ang="0">
                <a:pos x="1258" y="962"/>
              </a:cxn>
              <a:cxn ang="0">
                <a:pos x="1340" y="978"/>
              </a:cxn>
              <a:cxn ang="0">
                <a:pos x="1421" y="1034"/>
              </a:cxn>
              <a:cxn ang="0">
                <a:pos x="1508" y="1034"/>
              </a:cxn>
              <a:cxn ang="0">
                <a:pos x="1536" y="1054"/>
              </a:cxn>
              <a:cxn ang="0">
                <a:pos x="1555" y="1086"/>
              </a:cxn>
              <a:cxn ang="0">
                <a:pos x="1635" y="1100"/>
              </a:cxn>
              <a:cxn ang="0">
                <a:pos x="1624" y="1120"/>
              </a:cxn>
              <a:cxn ang="0">
                <a:pos x="1614" y="1174"/>
              </a:cxn>
              <a:cxn ang="0">
                <a:pos x="1688" y="1180"/>
              </a:cxn>
              <a:cxn ang="0">
                <a:pos x="1747" y="1130"/>
              </a:cxn>
              <a:cxn ang="0">
                <a:pos x="1828" y="1134"/>
              </a:cxn>
              <a:cxn ang="0">
                <a:pos x="1898" y="1061"/>
              </a:cxn>
            </a:cxnLst>
            <a:rect l="0" t="0" r="r" b="b"/>
            <a:pathLst>
              <a:path w="1898" h="1190">
                <a:moveTo>
                  <a:pt x="0" y="29"/>
                </a:moveTo>
                <a:lnTo>
                  <a:pt x="38" y="20"/>
                </a:lnTo>
                <a:lnTo>
                  <a:pt x="61" y="0"/>
                </a:lnTo>
                <a:lnTo>
                  <a:pt x="86" y="2"/>
                </a:lnTo>
                <a:lnTo>
                  <a:pt x="162" y="58"/>
                </a:lnTo>
                <a:lnTo>
                  <a:pt x="181" y="105"/>
                </a:lnTo>
                <a:lnTo>
                  <a:pt x="226" y="139"/>
                </a:lnTo>
                <a:lnTo>
                  <a:pt x="235" y="192"/>
                </a:lnTo>
                <a:lnTo>
                  <a:pt x="259" y="201"/>
                </a:lnTo>
                <a:lnTo>
                  <a:pt x="285" y="173"/>
                </a:lnTo>
                <a:lnTo>
                  <a:pt x="310" y="164"/>
                </a:lnTo>
                <a:lnTo>
                  <a:pt x="313" y="179"/>
                </a:lnTo>
                <a:lnTo>
                  <a:pt x="298" y="228"/>
                </a:lnTo>
                <a:lnTo>
                  <a:pt x="318" y="278"/>
                </a:lnTo>
                <a:lnTo>
                  <a:pt x="348" y="278"/>
                </a:lnTo>
                <a:lnTo>
                  <a:pt x="377" y="278"/>
                </a:lnTo>
                <a:lnTo>
                  <a:pt x="382" y="301"/>
                </a:lnTo>
                <a:lnTo>
                  <a:pt x="355" y="326"/>
                </a:lnTo>
                <a:lnTo>
                  <a:pt x="348" y="368"/>
                </a:lnTo>
                <a:lnTo>
                  <a:pt x="360" y="402"/>
                </a:lnTo>
                <a:lnTo>
                  <a:pt x="394" y="457"/>
                </a:lnTo>
                <a:lnTo>
                  <a:pt x="485" y="517"/>
                </a:lnTo>
                <a:lnTo>
                  <a:pt x="521" y="523"/>
                </a:lnTo>
                <a:lnTo>
                  <a:pt x="545" y="570"/>
                </a:lnTo>
                <a:lnTo>
                  <a:pt x="567" y="583"/>
                </a:lnTo>
                <a:lnTo>
                  <a:pt x="583" y="559"/>
                </a:lnTo>
                <a:lnTo>
                  <a:pt x="590" y="540"/>
                </a:lnTo>
                <a:lnTo>
                  <a:pt x="605" y="541"/>
                </a:lnTo>
                <a:lnTo>
                  <a:pt x="625" y="561"/>
                </a:lnTo>
                <a:lnTo>
                  <a:pt x="660" y="554"/>
                </a:lnTo>
                <a:lnTo>
                  <a:pt x="687" y="571"/>
                </a:lnTo>
                <a:lnTo>
                  <a:pt x="684" y="583"/>
                </a:lnTo>
                <a:lnTo>
                  <a:pt x="663" y="609"/>
                </a:lnTo>
                <a:lnTo>
                  <a:pt x="669" y="645"/>
                </a:lnTo>
                <a:lnTo>
                  <a:pt x="671" y="701"/>
                </a:lnTo>
                <a:lnTo>
                  <a:pt x="675" y="739"/>
                </a:lnTo>
                <a:lnTo>
                  <a:pt x="691" y="748"/>
                </a:lnTo>
                <a:lnTo>
                  <a:pt x="721" y="740"/>
                </a:lnTo>
                <a:lnTo>
                  <a:pt x="745" y="739"/>
                </a:lnTo>
                <a:lnTo>
                  <a:pt x="773" y="770"/>
                </a:lnTo>
                <a:lnTo>
                  <a:pt x="781" y="790"/>
                </a:lnTo>
                <a:lnTo>
                  <a:pt x="819" y="819"/>
                </a:lnTo>
                <a:lnTo>
                  <a:pt x="845" y="851"/>
                </a:lnTo>
                <a:lnTo>
                  <a:pt x="873" y="861"/>
                </a:lnTo>
                <a:lnTo>
                  <a:pt x="903" y="849"/>
                </a:lnTo>
                <a:lnTo>
                  <a:pt x="922" y="790"/>
                </a:lnTo>
                <a:lnTo>
                  <a:pt x="932" y="773"/>
                </a:lnTo>
                <a:lnTo>
                  <a:pt x="949" y="778"/>
                </a:lnTo>
                <a:lnTo>
                  <a:pt x="950" y="793"/>
                </a:lnTo>
                <a:lnTo>
                  <a:pt x="937" y="837"/>
                </a:lnTo>
                <a:lnTo>
                  <a:pt x="946" y="864"/>
                </a:lnTo>
                <a:lnTo>
                  <a:pt x="983" y="852"/>
                </a:lnTo>
                <a:lnTo>
                  <a:pt x="988" y="818"/>
                </a:lnTo>
                <a:lnTo>
                  <a:pt x="1001" y="805"/>
                </a:lnTo>
                <a:lnTo>
                  <a:pt x="1020" y="813"/>
                </a:lnTo>
                <a:lnTo>
                  <a:pt x="1025" y="830"/>
                </a:lnTo>
                <a:lnTo>
                  <a:pt x="1029" y="867"/>
                </a:lnTo>
                <a:lnTo>
                  <a:pt x="1045" y="867"/>
                </a:lnTo>
                <a:lnTo>
                  <a:pt x="1055" y="853"/>
                </a:lnTo>
                <a:lnTo>
                  <a:pt x="1090" y="843"/>
                </a:lnTo>
                <a:lnTo>
                  <a:pt x="1110" y="845"/>
                </a:lnTo>
                <a:lnTo>
                  <a:pt x="1119" y="864"/>
                </a:lnTo>
                <a:lnTo>
                  <a:pt x="1108" y="884"/>
                </a:lnTo>
                <a:lnTo>
                  <a:pt x="1111" y="917"/>
                </a:lnTo>
                <a:lnTo>
                  <a:pt x="1127" y="925"/>
                </a:lnTo>
                <a:lnTo>
                  <a:pt x="1148" y="927"/>
                </a:lnTo>
                <a:lnTo>
                  <a:pt x="1173" y="931"/>
                </a:lnTo>
                <a:lnTo>
                  <a:pt x="1186" y="943"/>
                </a:lnTo>
                <a:lnTo>
                  <a:pt x="1190" y="962"/>
                </a:lnTo>
                <a:lnTo>
                  <a:pt x="1189" y="983"/>
                </a:lnTo>
                <a:lnTo>
                  <a:pt x="1198" y="1003"/>
                </a:lnTo>
                <a:lnTo>
                  <a:pt x="1225" y="1000"/>
                </a:lnTo>
                <a:lnTo>
                  <a:pt x="1242" y="975"/>
                </a:lnTo>
                <a:lnTo>
                  <a:pt x="1258" y="962"/>
                </a:lnTo>
                <a:lnTo>
                  <a:pt x="1293" y="958"/>
                </a:lnTo>
                <a:lnTo>
                  <a:pt x="1340" y="978"/>
                </a:lnTo>
                <a:lnTo>
                  <a:pt x="1399" y="1034"/>
                </a:lnTo>
                <a:lnTo>
                  <a:pt x="1421" y="1034"/>
                </a:lnTo>
                <a:lnTo>
                  <a:pt x="1462" y="1034"/>
                </a:lnTo>
                <a:lnTo>
                  <a:pt x="1508" y="1034"/>
                </a:lnTo>
                <a:lnTo>
                  <a:pt x="1528" y="1039"/>
                </a:lnTo>
                <a:lnTo>
                  <a:pt x="1536" y="1054"/>
                </a:lnTo>
                <a:lnTo>
                  <a:pt x="1536" y="1070"/>
                </a:lnTo>
                <a:lnTo>
                  <a:pt x="1555" y="1086"/>
                </a:lnTo>
                <a:lnTo>
                  <a:pt x="1611" y="1091"/>
                </a:lnTo>
                <a:lnTo>
                  <a:pt x="1635" y="1100"/>
                </a:lnTo>
                <a:lnTo>
                  <a:pt x="1644" y="1112"/>
                </a:lnTo>
                <a:lnTo>
                  <a:pt x="1624" y="1120"/>
                </a:lnTo>
                <a:lnTo>
                  <a:pt x="1606" y="1143"/>
                </a:lnTo>
                <a:lnTo>
                  <a:pt x="1614" y="1174"/>
                </a:lnTo>
                <a:lnTo>
                  <a:pt x="1655" y="1190"/>
                </a:lnTo>
                <a:lnTo>
                  <a:pt x="1688" y="1180"/>
                </a:lnTo>
                <a:lnTo>
                  <a:pt x="1723" y="1135"/>
                </a:lnTo>
                <a:lnTo>
                  <a:pt x="1747" y="1130"/>
                </a:lnTo>
                <a:lnTo>
                  <a:pt x="1782" y="1157"/>
                </a:lnTo>
                <a:lnTo>
                  <a:pt x="1828" y="1134"/>
                </a:lnTo>
                <a:lnTo>
                  <a:pt x="1879" y="1086"/>
                </a:lnTo>
                <a:lnTo>
                  <a:pt x="1898" y="1061"/>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2" name="Freeform 120"/>
          <p:cNvSpPr>
            <a:spLocks/>
          </p:cNvSpPr>
          <p:nvPr/>
        </p:nvSpPr>
        <p:spPr bwMode="auto">
          <a:xfrm>
            <a:off x="4065588" y="4083051"/>
            <a:ext cx="80962" cy="42863"/>
          </a:xfrm>
          <a:custGeom>
            <a:avLst/>
            <a:gdLst/>
            <a:ahLst/>
            <a:cxnLst>
              <a:cxn ang="0">
                <a:pos x="5" y="40"/>
              </a:cxn>
              <a:cxn ang="0">
                <a:pos x="5" y="33"/>
              </a:cxn>
              <a:cxn ang="0">
                <a:pos x="0" y="15"/>
              </a:cxn>
              <a:cxn ang="0">
                <a:pos x="8" y="0"/>
              </a:cxn>
              <a:cxn ang="0">
                <a:pos x="70" y="1"/>
              </a:cxn>
              <a:cxn ang="0">
                <a:pos x="121" y="29"/>
              </a:cxn>
              <a:cxn ang="0">
                <a:pos x="153" y="80"/>
              </a:cxn>
            </a:cxnLst>
            <a:rect l="0" t="0" r="r" b="b"/>
            <a:pathLst>
              <a:path w="153" h="80">
                <a:moveTo>
                  <a:pt x="5" y="40"/>
                </a:moveTo>
                <a:lnTo>
                  <a:pt x="5" y="33"/>
                </a:lnTo>
                <a:lnTo>
                  <a:pt x="0" y="15"/>
                </a:lnTo>
                <a:lnTo>
                  <a:pt x="8" y="0"/>
                </a:lnTo>
                <a:lnTo>
                  <a:pt x="70" y="1"/>
                </a:lnTo>
                <a:lnTo>
                  <a:pt x="121" y="29"/>
                </a:lnTo>
                <a:lnTo>
                  <a:pt x="153" y="8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3" name="Freeform 121"/>
          <p:cNvSpPr>
            <a:spLocks/>
          </p:cNvSpPr>
          <p:nvPr/>
        </p:nvSpPr>
        <p:spPr bwMode="auto">
          <a:xfrm>
            <a:off x="3452814" y="4344989"/>
            <a:ext cx="1184275" cy="1114425"/>
          </a:xfrm>
          <a:custGeom>
            <a:avLst/>
            <a:gdLst/>
            <a:ahLst/>
            <a:cxnLst>
              <a:cxn ang="0">
                <a:pos x="59" y="2110"/>
              </a:cxn>
              <a:cxn ang="0">
                <a:pos x="48" y="2059"/>
              </a:cxn>
              <a:cxn ang="0">
                <a:pos x="63" y="1974"/>
              </a:cxn>
              <a:cxn ang="0">
                <a:pos x="102" y="1934"/>
              </a:cxn>
              <a:cxn ang="0">
                <a:pos x="74" y="1898"/>
              </a:cxn>
              <a:cxn ang="0">
                <a:pos x="89" y="1887"/>
              </a:cxn>
              <a:cxn ang="0">
                <a:pos x="107" y="1861"/>
              </a:cxn>
              <a:cxn ang="0">
                <a:pos x="169" y="1887"/>
              </a:cxn>
              <a:cxn ang="0">
                <a:pos x="178" y="1872"/>
              </a:cxn>
              <a:cxn ang="0">
                <a:pos x="160" y="1852"/>
              </a:cxn>
              <a:cxn ang="0">
                <a:pos x="136" y="1809"/>
              </a:cxn>
              <a:cxn ang="0">
                <a:pos x="139" y="1725"/>
              </a:cxn>
              <a:cxn ang="0">
                <a:pos x="107" y="1677"/>
              </a:cxn>
              <a:cxn ang="0">
                <a:pos x="0" y="1605"/>
              </a:cxn>
              <a:cxn ang="0">
                <a:pos x="55" y="1435"/>
              </a:cxn>
              <a:cxn ang="0">
                <a:pos x="370" y="911"/>
              </a:cxn>
              <a:cxn ang="0">
                <a:pos x="441" y="809"/>
              </a:cxn>
              <a:cxn ang="0">
                <a:pos x="460" y="767"/>
              </a:cxn>
              <a:cxn ang="0">
                <a:pos x="518" y="721"/>
              </a:cxn>
              <a:cxn ang="0">
                <a:pos x="562" y="692"/>
              </a:cxn>
              <a:cxn ang="0">
                <a:pos x="580" y="652"/>
              </a:cxn>
              <a:cxn ang="0">
                <a:pos x="616" y="626"/>
              </a:cxn>
              <a:cxn ang="0">
                <a:pos x="651" y="628"/>
              </a:cxn>
              <a:cxn ang="0">
                <a:pos x="663" y="654"/>
              </a:cxn>
              <a:cxn ang="0">
                <a:pos x="681" y="652"/>
              </a:cxn>
              <a:cxn ang="0">
                <a:pos x="713" y="619"/>
              </a:cxn>
              <a:cxn ang="0">
                <a:pos x="739" y="570"/>
              </a:cxn>
              <a:cxn ang="0">
                <a:pos x="755" y="496"/>
              </a:cxn>
              <a:cxn ang="0">
                <a:pos x="772" y="472"/>
              </a:cxn>
              <a:cxn ang="0">
                <a:pos x="788" y="464"/>
              </a:cxn>
              <a:cxn ang="0">
                <a:pos x="811" y="444"/>
              </a:cxn>
              <a:cxn ang="0">
                <a:pos x="813" y="410"/>
              </a:cxn>
              <a:cxn ang="0">
                <a:pos x="826" y="396"/>
              </a:cxn>
              <a:cxn ang="0">
                <a:pos x="845" y="394"/>
              </a:cxn>
              <a:cxn ang="0">
                <a:pos x="861" y="358"/>
              </a:cxn>
              <a:cxn ang="0">
                <a:pos x="867" y="315"/>
              </a:cxn>
              <a:cxn ang="0">
                <a:pos x="883" y="307"/>
              </a:cxn>
              <a:cxn ang="0">
                <a:pos x="901" y="289"/>
              </a:cxn>
              <a:cxn ang="0">
                <a:pos x="921" y="260"/>
              </a:cxn>
              <a:cxn ang="0">
                <a:pos x="937" y="235"/>
              </a:cxn>
              <a:cxn ang="0">
                <a:pos x="939" y="208"/>
              </a:cxn>
              <a:cxn ang="0">
                <a:pos x="952" y="192"/>
              </a:cxn>
              <a:cxn ang="0">
                <a:pos x="976" y="160"/>
              </a:cxn>
              <a:cxn ang="0">
                <a:pos x="1004" y="104"/>
              </a:cxn>
              <a:cxn ang="0">
                <a:pos x="1029" y="60"/>
              </a:cxn>
              <a:cxn ang="0">
                <a:pos x="1064" y="27"/>
              </a:cxn>
              <a:cxn ang="0">
                <a:pos x="1072" y="0"/>
              </a:cxn>
              <a:cxn ang="0">
                <a:pos x="1443" y="6"/>
              </a:cxn>
              <a:cxn ang="0">
                <a:pos x="1482" y="29"/>
              </a:cxn>
              <a:cxn ang="0">
                <a:pos x="1522" y="49"/>
              </a:cxn>
              <a:cxn ang="0">
                <a:pos x="1550" y="136"/>
              </a:cxn>
              <a:cxn ang="0">
                <a:pos x="1578" y="151"/>
              </a:cxn>
              <a:cxn ang="0">
                <a:pos x="1650" y="157"/>
              </a:cxn>
              <a:cxn ang="0">
                <a:pos x="2237" y="170"/>
              </a:cxn>
            </a:cxnLst>
            <a:rect l="0" t="0" r="r" b="b"/>
            <a:pathLst>
              <a:path w="2237" h="2110">
                <a:moveTo>
                  <a:pt x="59" y="2110"/>
                </a:moveTo>
                <a:lnTo>
                  <a:pt x="48" y="2059"/>
                </a:lnTo>
                <a:lnTo>
                  <a:pt x="63" y="1974"/>
                </a:lnTo>
                <a:lnTo>
                  <a:pt x="102" y="1934"/>
                </a:lnTo>
                <a:lnTo>
                  <a:pt x="74" y="1898"/>
                </a:lnTo>
                <a:lnTo>
                  <a:pt x="89" y="1887"/>
                </a:lnTo>
                <a:lnTo>
                  <a:pt x="107" y="1861"/>
                </a:lnTo>
                <a:lnTo>
                  <a:pt x="169" y="1887"/>
                </a:lnTo>
                <a:lnTo>
                  <a:pt x="178" y="1872"/>
                </a:lnTo>
                <a:lnTo>
                  <a:pt x="160" y="1852"/>
                </a:lnTo>
                <a:lnTo>
                  <a:pt x="136" y="1809"/>
                </a:lnTo>
                <a:lnTo>
                  <a:pt x="139" y="1725"/>
                </a:lnTo>
                <a:lnTo>
                  <a:pt x="107" y="1677"/>
                </a:lnTo>
                <a:lnTo>
                  <a:pt x="0" y="1605"/>
                </a:lnTo>
                <a:lnTo>
                  <a:pt x="55" y="1435"/>
                </a:lnTo>
                <a:lnTo>
                  <a:pt x="370" y="911"/>
                </a:lnTo>
                <a:lnTo>
                  <a:pt x="441" y="809"/>
                </a:lnTo>
                <a:lnTo>
                  <a:pt x="460" y="767"/>
                </a:lnTo>
                <a:lnTo>
                  <a:pt x="518" y="721"/>
                </a:lnTo>
                <a:lnTo>
                  <a:pt x="562" y="692"/>
                </a:lnTo>
                <a:lnTo>
                  <a:pt x="580" y="652"/>
                </a:lnTo>
                <a:lnTo>
                  <a:pt x="616" y="626"/>
                </a:lnTo>
                <a:lnTo>
                  <a:pt x="651" y="628"/>
                </a:lnTo>
                <a:lnTo>
                  <a:pt x="663" y="654"/>
                </a:lnTo>
                <a:lnTo>
                  <a:pt x="681" y="652"/>
                </a:lnTo>
                <a:lnTo>
                  <a:pt x="713" y="619"/>
                </a:lnTo>
                <a:lnTo>
                  <a:pt x="739" y="570"/>
                </a:lnTo>
                <a:lnTo>
                  <a:pt x="755" y="496"/>
                </a:lnTo>
                <a:lnTo>
                  <a:pt x="772" y="472"/>
                </a:lnTo>
                <a:lnTo>
                  <a:pt x="788" y="464"/>
                </a:lnTo>
                <a:lnTo>
                  <a:pt x="811" y="444"/>
                </a:lnTo>
                <a:lnTo>
                  <a:pt x="813" y="410"/>
                </a:lnTo>
                <a:lnTo>
                  <a:pt x="826" y="396"/>
                </a:lnTo>
                <a:lnTo>
                  <a:pt x="845" y="394"/>
                </a:lnTo>
                <a:lnTo>
                  <a:pt x="861" y="358"/>
                </a:lnTo>
                <a:lnTo>
                  <a:pt x="867" y="315"/>
                </a:lnTo>
                <a:lnTo>
                  <a:pt x="883" y="307"/>
                </a:lnTo>
                <a:lnTo>
                  <a:pt x="901" y="289"/>
                </a:lnTo>
                <a:lnTo>
                  <a:pt x="921" y="260"/>
                </a:lnTo>
                <a:lnTo>
                  <a:pt x="937" y="235"/>
                </a:lnTo>
                <a:lnTo>
                  <a:pt x="939" y="208"/>
                </a:lnTo>
                <a:lnTo>
                  <a:pt x="952" y="192"/>
                </a:lnTo>
                <a:lnTo>
                  <a:pt x="976" y="160"/>
                </a:lnTo>
                <a:lnTo>
                  <a:pt x="1004" y="104"/>
                </a:lnTo>
                <a:lnTo>
                  <a:pt x="1029" y="60"/>
                </a:lnTo>
                <a:lnTo>
                  <a:pt x="1064" y="27"/>
                </a:lnTo>
                <a:lnTo>
                  <a:pt x="1072" y="0"/>
                </a:lnTo>
                <a:lnTo>
                  <a:pt x="1443" y="6"/>
                </a:lnTo>
                <a:lnTo>
                  <a:pt x="1482" y="29"/>
                </a:lnTo>
                <a:lnTo>
                  <a:pt x="1522" y="49"/>
                </a:lnTo>
                <a:lnTo>
                  <a:pt x="1550" y="136"/>
                </a:lnTo>
                <a:lnTo>
                  <a:pt x="1578" y="151"/>
                </a:lnTo>
                <a:lnTo>
                  <a:pt x="1650" y="157"/>
                </a:lnTo>
                <a:lnTo>
                  <a:pt x="2237" y="17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4" name="Freeform 122"/>
          <p:cNvSpPr>
            <a:spLocks/>
          </p:cNvSpPr>
          <p:nvPr/>
        </p:nvSpPr>
        <p:spPr bwMode="auto">
          <a:xfrm>
            <a:off x="4386264" y="4435475"/>
            <a:ext cx="249237" cy="1035050"/>
          </a:xfrm>
          <a:custGeom>
            <a:avLst/>
            <a:gdLst/>
            <a:ahLst/>
            <a:cxnLst>
              <a:cxn ang="0">
                <a:pos x="0" y="1959"/>
              </a:cxn>
              <a:cxn ang="0">
                <a:pos x="120" y="1694"/>
              </a:cxn>
              <a:cxn ang="0">
                <a:pos x="151" y="1581"/>
              </a:cxn>
              <a:cxn ang="0">
                <a:pos x="149" y="1333"/>
              </a:cxn>
              <a:cxn ang="0">
                <a:pos x="144" y="691"/>
              </a:cxn>
              <a:cxn ang="0">
                <a:pos x="177" y="631"/>
              </a:cxn>
              <a:cxn ang="0">
                <a:pos x="220" y="647"/>
              </a:cxn>
              <a:cxn ang="0">
                <a:pos x="395" y="145"/>
              </a:cxn>
              <a:cxn ang="0">
                <a:pos x="473" y="0"/>
              </a:cxn>
            </a:cxnLst>
            <a:rect l="0" t="0" r="r" b="b"/>
            <a:pathLst>
              <a:path w="473" h="1959">
                <a:moveTo>
                  <a:pt x="0" y="1959"/>
                </a:moveTo>
                <a:lnTo>
                  <a:pt x="120" y="1694"/>
                </a:lnTo>
                <a:lnTo>
                  <a:pt x="151" y="1581"/>
                </a:lnTo>
                <a:lnTo>
                  <a:pt x="149" y="1333"/>
                </a:lnTo>
                <a:lnTo>
                  <a:pt x="144" y="691"/>
                </a:lnTo>
                <a:lnTo>
                  <a:pt x="177" y="631"/>
                </a:lnTo>
                <a:lnTo>
                  <a:pt x="220" y="647"/>
                </a:lnTo>
                <a:lnTo>
                  <a:pt x="395" y="145"/>
                </a:lnTo>
                <a:lnTo>
                  <a:pt x="473"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5" name="Freeform 123"/>
          <p:cNvSpPr>
            <a:spLocks/>
          </p:cNvSpPr>
          <p:nvPr/>
        </p:nvSpPr>
        <p:spPr bwMode="auto">
          <a:xfrm>
            <a:off x="5041900" y="4598988"/>
            <a:ext cx="387350" cy="881062"/>
          </a:xfrm>
          <a:custGeom>
            <a:avLst/>
            <a:gdLst/>
            <a:ahLst/>
            <a:cxnLst>
              <a:cxn ang="0">
                <a:pos x="0" y="1667"/>
              </a:cxn>
              <a:cxn ang="0">
                <a:pos x="164" y="1432"/>
              </a:cxn>
              <a:cxn ang="0">
                <a:pos x="248" y="1263"/>
              </a:cxn>
              <a:cxn ang="0">
                <a:pos x="332" y="999"/>
              </a:cxn>
              <a:cxn ang="0">
                <a:pos x="477" y="650"/>
              </a:cxn>
              <a:cxn ang="0">
                <a:pos x="531" y="574"/>
              </a:cxn>
              <a:cxn ang="0">
                <a:pos x="520" y="512"/>
              </a:cxn>
              <a:cxn ang="0">
                <a:pos x="528" y="468"/>
              </a:cxn>
              <a:cxn ang="0">
                <a:pos x="549" y="451"/>
              </a:cxn>
              <a:cxn ang="0">
                <a:pos x="575" y="444"/>
              </a:cxn>
              <a:cxn ang="0">
                <a:pos x="587" y="413"/>
              </a:cxn>
              <a:cxn ang="0">
                <a:pos x="573" y="384"/>
              </a:cxn>
              <a:cxn ang="0">
                <a:pos x="538" y="369"/>
              </a:cxn>
              <a:cxn ang="0">
                <a:pos x="526" y="356"/>
              </a:cxn>
              <a:cxn ang="0">
                <a:pos x="517" y="296"/>
              </a:cxn>
              <a:cxn ang="0">
                <a:pos x="661" y="150"/>
              </a:cxn>
              <a:cxn ang="0">
                <a:pos x="727" y="0"/>
              </a:cxn>
            </a:cxnLst>
            <a:rect l="0" t="0" r="r" b="b"/>
            <a:pathLst>
              <a:path w="727" h="1667">
                <a:moveTo>
                  <a:pt x="0" y="1667"/>
                </a:moveTo>
                <a:lnTo>
                  <a:pt x="164" y="1432"/>
                </a:lnTo>
                <a:lnTo>
                  <a:pt x="248" y="1263"/>
                </a:lnTo>
                <a:lnTo>
                  <a:pt x="332" y="999"/>
                </a:lnTo>
                <a:lnTo>
                  <a:pt x="477" y="650"/>
                </a:lnTo>
                <a:lnTo>
                  <a:pt x="531" y="574"/>
                </a:lnTo>
                <a:lnTo>
                  <a:pt x="520" y="512"/>
                </a:lnTo>
                <a:lnTo>
                  <a:pt x="528" y="468"/>
                </a:lnTo>
                <a:lnTo>
                  <a:pt x="549" y="451"/>
                </a:lnTo>
                <a:lnTo>
                  <a:pt x="575" y="444"/>
                </a:lnTo>
                <a:lnTo>
                  <a:pt x="587" y="413"/>
                </a:lnTo>
                <a:lnTo>
                  <a:pt x="573" y="384"/>
                </a:lnTo>
                <a:lnTo>
                  <a:pt x="538" y="369"/>
                </a:lnTo>
                <a:lnTo>
                  <a:pt x="526" y="356"/>
                </a:lnTo>
                <a:lnTo>
                  <a:pt x="517" y="296"/>
                </a:lnTo>
                <a:lnTo>
                  <a:pt x="661" y="150"/>
                </a:lnTo>
                <a:lnTo>
                  <a:pt x="727"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6" name="Freeform 124"/>
          <p:cNvSpPr>
            <a:spLocks/>
          </p:cNvSpPr>
          <p:nvPr/>
        </p:nvSpPr>
        <p:spPr bwMode="auto">
          <a:xfrm>
            <a:off x="5243514" y="4333876"/>
            <a:ext cx="598487" cy="473075"/>
          </a:xfrm>
          <a:custGeom>
            <a:avLst/>
            <a:gdLst/>
            <a:ahLst/>
            <a:cxnLst>
              <a:cxn ang="0">
                <a:pos x="1134" y="896"/>
              </a:cxn>
              <a:cxn ang="0">
                <a:pos x="960" y="741"/>
              </a:cxn>
              <a:cxn ang="0">
                <a:pos x="517" y="623"/>
              </a:cxn>
              <a:cxn ang="0">
                <a:pos x="352" y="502"/>
              </a:cxn>
              <a:cxn ang="0">
                <a:pos x="57" y="275"/>
              </a:cxn>
              <a:cxn ang="0">
                <a:pos x="0" y="0"/>
              </a:cxn>
            </a:cxnLst>
            <a:rect l="0" t="0" r="r" b="b"/>
            <a:pathLst>
              <a:path w="1134" h="896">
                <a:moveTo>
                  <a:pt x="1134" y="896"/>
                </a:moveTo>
                <a:lnTo>
                  <a:pt x="960" y="741"/>
                </a:lnTo>
                <a:lnTo>
                  <a:pt x="517" y="623"/>
                </a:lnTo>
                <a:lnTo>
                  <a:pt x="352" y="502"/>
                </a:lnTo>
                <a:lnTo>
                  <a:pt x="57" y="275"/>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7" name="Freeform 125"/>
          <p:cNvSpPr>
            <a:spLocks/>
          </p:cNvSpPr>
          <p:nvPr/>
        </p:nvSpPr>
        <p:spPr bwMode="auto">
          <a:xfrm>
            <a:off x="6958014" y="4786313"/>
            <a:ext cx="280987" cy="696912"/>
          </a:xfrm>
          <a:custGeom>
            <a:avLst/>
            <a:gdLst/>
            <a:ahLst/>
            <a:cxnLst>
              <a:cxn ang="0">
                <a:pos x="410" y="1317"/>
              </a:cxn>
              <a:cxn ang="0">
                <a:pos x="409" y="894"/>
              </a:cxn>
              <a:cxn ang="0">
                <a:pos x="432" y="885"/>
              </a:cxn>
              <a:cxn ang="0">
                <a:pos x="469" y="835"/>
              </a:cxn>
              <a:cxn ang="0">
                <a:pos x="509" y="824"/>
              </a:cxn>
              <a:cxn ang="0">
                <a:pos x="535" y="801"/>
              </a:cxn>
              <a:cxn ang="0">
                <a:pos x="518" y="771"/>
              </a:cxn>
              <a:cxn ang="0">
                <a:pos x="509" y="736"/>
              </a:cxn>
              <a:cxn ang="0">
                <a:pos x="483" y="738"/>
              </a:cxn>
              <a:cxn ang="0">
                <a:pos x="451" y="657"/>
              </a:cxn>
              <a:cxn ang="0">
                <a:pos x="454" y="629"/>
              </a:cxn>
              <a:cxn ang="0">
                <a:pos x="483" y="586"/>
              </a:cxn>
              <a:cxn ang="0">
                <a:pos x="499" y="578"/>
              </a:cxn>
              <a:cxn ang="0">
                <a:pos x="504" y="553"/>
              </a:cxn>
              <a:cxn ang="0">
                <a:pos x="487" y="548"/>
              </a:cxn>
              <a:cxn ang="0">
                <a:pos x="486" y="529"/>
              </a:cxn>
              <a:cxn ang="0">
                <a:pos x="491" y="485"/>
              </a:cxn>
              <a:cxn ang="0">
                <a:pos x="349" y="209"/>
              </a:cxn>
              <a:cxn ang="0">
                <a:pos x="322" y="192"/>
              </a:cxn>
              <a:cxn ang="0">
                <a:pos x="239" y="174"/>
              </a:cxn>
              <a:cxn ang="0">
                <a:pos x="200" y="152"/>
              </a:cxn>
              <a:cxn ang="0">
                <a:pos x="170" y="118"/>
              </a:cxn>
              <a:cxn ang="0">
                <a:pos x="130" y="58"/>
              </a:cxn>
              <a:cxn ang="0">
                <a:pos x="36" y="11"/>
              </a:cxn>
              <a:cxn ang="0">
                <a:pos x="0" y="0"/>
              </a:cxn>
            </a:cxnLst>
            <a:rect l="0" t="0" r="r" b="b"/>
            <a:pathLst>
              <a:path w="535" h="1317">
                <a:moveTo>
                  <a:pt x="410" y="1317"/>
                </a:moveTo>
                <a:lnTo>
                  <a:pt x="409" y="894"/>
                </a:lnTo>
                <a:lnTo>
                  <a:pt x="432" y="885"/>
                </a:lnTo>
                <a:lnTo>
                  <a:pt x="469" y="835"/>
                </a:lnTo>
                <a:lnTo>
                  <a:pt x="509" y="824"/>
                </a:lnTo>
                <a:lnTo>
                  <a:pt x="535" y="801"/>
                </a:lnTo>
                <a:lnTo>
                  <a:pt x="518" y="771"/>
                </a:lnTo>
                <a:lnTo>
                  <a:pt x="509" y="736"/>
                </a:lnTo>
                <a:lnTo>
                  <a:pt x="483" y="738"/>
                </a:lnTo>
                <a:lnTo>
                  <a:pt x="451" y="657"/>
                </a:lnTo>
                <a:lnTo>
                  <a:pt x="454" y="629"/>
                </a:lnTo>
                <a:lnTo>
                  <a:pt x="483" y="586"/>
                </a:lnTo>
                <a:lnTo>
                  <a:pt x="499" y="578"/>
                </a:lnTo>
                <a:lnTo>
                  <a:pt x="504" y="553"/>
                </a:lnTo>
                <a:lnTo>
                  <a:pt x="487" y="548"/>
                </a:lnTo>
                <a:lnTo>
                  <a:pt x="486" y="529"/>
                </a:lnTo>
                <a:lnTo>
                  <a:pt x="491" y="485"/>
                </a:lnTo>
                <a:lnTo>
                  <a:pt x="349" y="209"/>
                </a:lnTo>
                <a:lnTo>
                  <a:pt x="322" y="192"/>
                </a:lnTo>
                <a:lnTo>
                  <a:pt x="239" y="174"/>
                </a:lnTo>
                <a:lnTo>
                  <a:pt x="200" y="152"/>
                </a:lnTo>
                <a:lnTo>
                  <a:pt x="170" y="118"/>
                </a:lnTo>
                <a:lnTo>
                  <a:pt x="130" y="58"/>
                </a:lnTo>
                <a:lnTo>
                  <a:pt x="36" y="11"/>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8" name="Freeform 126"/>
          <p:cNvSpPr>
            <a:spLocks/>
          </p:cNvSpPr>
          <p:nvPr/>
        </p:nvSpPr>
        <p:spPr bwMode="auto">
          <a:xfrm>
            <a:off x="7378701" y="4470401"/>
            <a:ext cx="963613" cy="995363"/>
          </a:xfrm>
          <a:custGeom>
            <a:avLst/>
            <a:gdLst/>
            <a:ahLst/>
            <a:cxnLst>
              <a:cxn ang="0">
                <a:pos x="0" y="0"/>
              </a:cxn>
              <a:cxn ang="0">
                <a:pos x="55" y="18"/>
              </a:cxn>
              <a:cxn ang="0">
                <a:pos x="74" y="39"/>
              </a:cxn>
              <a:cxn ang="0">
                <a:pos x="93" y="80"/>
              </a:cxn>
              <a:cxn ang="0">
                <a:pos x="117" y="96"/>
              </a:cxn>
              <a:cxn ang="0">
                <a:pos x="183" y="105"/>
              </a:cxn>
              <a:cxn ang="0">
                <a:pos x="242" y="152"/>
              </a:cxn>
              <a:cxn ang="0">
                <a:pos x="309" y="184"/>
              </a:cxn>
              <a:cxn ang="0">
                <a:pos x="323" y="237"/>
              </a:cxn>
              <a:cxn ang="0">
                <a:pos x="335" y="341"/>
              </a:cxn>
              <a:cxn ang="0">
                <a:pos x="361" y="383"/>
              </a:cxn>
              <a:cxn ang="0">
                <a:pos x="404" y="399"/>
              </a:cxn>
              <a:cxn ang="0">
                <a:pos x="426" y="421"/>
              </a:cxn>
              <a:cxn ang="0">
                <a:pos x="480" y="483"/>
              </a:cxn>
              <a:cxn ang="0">
                <a:pos x="543" y="576"/>
              </a:cxn>
              <a:cxn ang="0">
                <a:pos x="590" y="617"/>
              </a:cxn>
              <a:cxn ang="0">
                <a:pos x="678" y="637"/>
              </a:cxn>
              <a:cxn ang="0">
                <a:pos x="816" y="670"/>
              </a:cxn>
              <a:cxn ang="0">
                <a:pos x="952" y="651"/>
              </a:cxn>
              <a:cxn ang="0">
                <a:pos x="961" y="704"/>
              </a:cxn>
              <a:cxn ang="0">
                <a:pos x="1015" y="786"/>
              </a:cxn>
              <a:cxn ang="0">
                <a:pos x="1052" y="839"/>
              </a:cxn>
              <a:cxn ang="0">
                <a:pos x="1067" y="947"/>
              </a:cxn>
              <a:cxn ang="0">
                <a:pos x="1117" y="1014"/>
              </a:cxn>
              <a:cxn ang="0">
                <a:pos x="1239" y="1103"/>
              </a:cxn>
              <a:cxn ang="0">
                <a:pos x="1335" y="1156"/>
              </a:cxn>
              <a:cxn ang="0">
                <a:pos x="1376" y="1176"/>
              </a:cxn>
              <a:cxn ang="0">
                <a:pos x="1393" y="1216"/>
              </a:cxn>
              <a:cxn ang="0">
                <a:pos x="1408" y="1304"/>
              </a:cxn>
              <a:cxn ang="0">
                <a:pos x="1425" y="1351"/>
              </a:cxn>
              <a:cxn ang="0">
                <a:pos x="1491" y="1413"/>
              </a:cxn>
              <a:cxn ang="0">
                <a:pos x="1503" y="1458"/>
              </a:cxn>
              <a:cxn ang="0">
                <a:pos x="1564" y="1539"/>
              </a:cxn>
              <a:cxn ang="0">
                <a:pos x="1600" y="1561"/>
              </a:cxn>
              <a:cxn ang="0">
                <a:pos x="1657" y="1651"/>
              </a:cxn>
              <a:cxn ang="0">
                <a:pos x="1704" y="1671"/>
              </a:cxn>
              <a:cxn ang="0">
                <a:pos x="1737" y="1740"/>
              </a:cxn>
              <a:cxn ang="0">
                <a:pos x="1793" y="1810"/>
              </a:cxn>
              <a:cxn ang="0">
                <a:pos x="1813" y="1857"/>
              </a:cxn>
              <a:cxn ang="0">
                <a:pos x="1820" y="1884"/>
              </a:cxn>
            </a:cxnLst>
            <a:rect l="0" t="0" r="r" b="b"/>
            <a:pathLst>
              <a:path w="1820" h="1884">
                <a:moveTo>
                  <a:pt x="0" y="0"/>
                </a:moveTo>
                <a:lnTo>
                  <a:pt x="55" y="18"/>
                </a:lnTo>
                <a:lnTo>
                  <a:pt x="74" y="39"/>
                </a:lnTo>
                <a:lnTo>
                  <a:pt x="93" y="80"/>
                </a:lnTo>
                <a:lnTo>
                  <a:pt x="117" y="96"/>
                </a:lnTo>
                <a:lnTo>
                  <a:pt x="183" y="105"/>
                </a:lnTo>
                <a:lnTo>
                  <a:pt x="242" y="152"/>
                </a:lnTo>
                <a:lnTo>
                  <a:pt x="309" y="184"/>
                </a:lnTo>
                <a:lnTo>
                  <a:pt x="323" y="237"/>
                </a:lnTo>
                <a:lnTo>
                  <a:pt x="335" y="341"/>
                </a:lnTo>
                <a:lnTo>
                  <a:pt x="361" y="383"/>
                </a:lnTo>
                <a:lnTo>
                  <a:pt x="404" y="399"/>
                </a:lnTo>
                <a:lnTo>
                  <a:pt x="426" y="421"/>
                </a:lnTo>
                <a:lnTo>
                  <a:pt x="480" y="483"/>
                </a:lnTo>
                <a:lnTo>
                  <a:pt x="543" y="576"/>
                </a:lnTo>
                <a:lnTo>
                  <a:pt x="590" y="617"/>
                </a:lnTo>
                <a:lnTo>
                  <a:pt x="678" y="637"/>
                </a:lnTo>
                <a:lnTo>
                  <a:pt x="816" y="670"/>
                </a:lnTo>
                <a:lnTo>
                  <a:pt x="952" y="651"/>
                </a:lnTo>
                <a:lnTo>
                  <a:pt x="961" y="704"/>
                </a:lnTo>
                <a:lnTo>
                  <a:pt x="1015" y="786"/>
                </a:lnTo>
                <a:lnTo>
                  <a:pt x="1052" y="839"/>
                </a:lnTo>
                <a:lnTo>
                  <a:pt x="1067" y="947"/>
                </a:lnTo>
                <a:lnTo>
                  <a:pt x="1117" y="1014"/>
                </a:lnTo>
                <a:lnTo>
                  <a:pt x="1239" y="1103"/>
                </a:lnTo>
                <a:lnTo>
                  <a:pt x="1335" y="1156"/>
                </a:lnTo>
                <a:lnTo>
                  <a:pt x="1376" y="1176"/>
                </a:lnTo>
                <a:lnTo>
                  <a:pt x="1393" y="1216"/>
                </a:lnTo>
                <a:lnTo>
                  <a:pt x="1408" y="1304"/>
                </a:lnTo>
                <a:lnTo>
                  <a:pt x="1425" y="1351"/>
                </a:lnTo>
                <a:lnTo>
                  <a:pt x="1491" y="1413"/>
                </a:lnTo>
                <a:lnTo>
                  <a:pt x="1503" y="1458"/>
                </a:lnTo>
                <a:lnTo>
                  <a:pt x="1564" y="1539"/>
                </a:lnTo>
                <a:lnTo>
                  <a:pt x="1600" y="1561"/>
                </a:lnTo>
                <a:lnTo>
                  <a:pt x="1657" y="1651"/>
                </a:lnTo>
                <a:lnTo>
                  <a:pt x="1704" y="1671"/>
                </a:lnTo>
                <a:lnTo>
                  <a:pt x="1737" y="1740"/>
                </a:lnTo>
                <a:lnTo>
                  <a:pt x="1793" y="1810"/>
                </a:lnTo>
                <a:lnTo>
                  <a:pt x="1813" y="1857"/>
                </a:lnTo>
                <a:lnTo>
                  <a:pt x="1820" y="1884"/>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19" name="Freeform 127"/>
          <p:cNvSpPr>
            <a:spLocks/>
          </p:cNvSpPr>
          <p:nvPr/>
        </p:nvSpPr>
        <p:spPr bwMode="auto">
          <a:xfrm>
            <a:off x="6224588" y="4268789"/>
            <a:ext cx="1071562" cy="288925"/>
          </a:xfrm>
          <a:custGeom>
            <a:avLst/>
            <a:gdLst/>
            <a:ahLst/>
            <a:cxnLst>
              <a:cxn ang="0">
                <a:pos x="0" y="501"/>
              </a:cxn>
              <a:cxn ang="0">
                <a:pos x="28" y="548"/>
              </a:cxn>
              <a:cxn ang="0">
                <a:pos x="60" y="525"/>
              </a:cxn>
              <a:cxn ang="0">
                <a:pos x="164" y="422"/>
              </a:cxn>
              <a:cxn ang="0">
                <a:pos x="220" y="422"/>
              </a:cxn>
              <a:cxn ang="0">
                <a:pos x="422" y="274"/>
              </a:cxn>
              <a:cxn ang="0">
                <a:pos x="570" y="145"/>
              </a:cxn>
              <a:cxn ang="0">
                <a:pos x="658" y="91"/>
              </a:cxn>
              <a:cxn ang="0">
                <a:pos x="734" y="63"/>
              </a:cxn>
              <a:cxn ang="0">
                <a:pos x="741" y="72"/>
              </a:cxn>
              <a:cxn ang="0">
                <a:pos x="723" y="101"/>
              </a:cxn>
              <a:cxn ang="0">
                <a:pos x="593" y="211"/>
              </a:cxn>
              <a:cxn ang="0">
                <a:pos x="564" y="249"/>
              </a:cxn>
              <a:cxn ang="0">
                <a:pos x="556" y="276"/>
              </a:cxn>
              <a:cxn ang="0">
                <a:pos x="570" y="284"/>
              </a:cxn>
              <a:cxn ang="0">
                <a:pos x="614" y="276"/>
              </a:cxn>
              <a:cxn ang="0">
                <a:pos x="734" y="209"/>
              </a:cxn>
              <a:cxn ang="0">
                <a:pos x="821" y="143"/>
              </a:cxn>
              <a:cxn ang="0">
                <a:pos x="839" y="141"/>
              </a:cxn>
              <a:cxn ang="0">
                <a:pos x="820" y="203"/>
              </a:cxn>
              <a:cxn ang="0">
                <a:pos x="858" y="237"/>
              </a:cxn>
              <a:cxn ang="0">
                <a:pos x="1084" y="174"/>
              </a:cxn>
              <a:cxn ang="0">
                <a:pos x="1301" y="153"/>
              </a:cxn>
              <a:cxn ang="0">
                <a:pos x="1416" y="124"/>
              </a:cxn>
              <a:cxn ang="0">
                <a:pos x="1722" y="93"/>
              </a:cxn>
              <a:cxn ang="0">
                <a:pos x="1845" y="71"/>
              </a:cxn>
              <a:cxn ang="0">
                <a:pos x="2022" y="0"/>
              </a:cxn>
            </a:cxnLst>
            <a:rect l="0" t="0" r="r" b="b"/>
            <a:pathLst>
              <a:path w="2022" h="548">
                <a:moveTo>
                  <a:pt x="0" y="501"/>
                </a:moveTo>
                <a:lnTo>
                  <a:pt x="28" y="548"/>
                </a:lnTo>
                <a:lnTo>
                  <a:pt x="60" y="525"/>
                </a:lnTo>
                <a:lnTo>
                  <a:pt x="164" y="422"/>
                </a:lnTo>
                <a:lnTo>
                  <a:pt x="220" y="422"/>
                </a:lnTo>
                <a:lnTo>
                  <a:pt x="422" y="274"/>
                </a:lnTo>
                <a:lnTo>
                  <a:pt x="570" y="145"/>
                </a:lnTo>
                <a:lnTo>
                  <a:pt x="658" y="91"/>
                </a:lnTo>
                <a:lnTo>
                  <a:pt x="734" y="63"/>
                </a:lnTo>
                <a:lnTo>
                  <a:pt x="741" y="72"/>
                </a:lnTo>
                <a:lnTo>
                  <a:pt x="723" y="101"/>
                </a:lnTo>
                <a:lnTo>
                  <a:pt x="593" y="211"/>
                </a:lnTo>
                <a:lnTo>
                  <a:pt x="564" y="249"/>
                </a:lnTo>
                <a:lnTo>
                  <a:pt x="556" y="276"/>
                </a:lnTo>
                <a:lnTo>
                  <a:pt x="570" y="284"/>
                </a:lnTo>
                <a:lnTo>
                  <a:pt x="614" y="276"/>
                </a:lnTo>
                <a:lnTo>
                  <a:pt x="734" y="209"/>
                </a:lnTo>
                <a:lnTo>
                  <a:pt x="821" y="143"/>
                </a:lnTo>
                <a:lnTo>
                  <a:pt x="839" y="141"/>
                </a:lnTo>
                <a:lnTo>
                  <a:pt x="820" y="203"/>
                </a:lnTo>
                <a:lnTo>
                  <a:pt x="858" y="237"/>
                </a:lnTo>
                <a:lnTo>
                  <a:pt x="1084" y="174"/>
                </a:lnTo>
                <a:lnTo>
                  <a:pt x="1301" y="153"/>
                </a:lnTo>
                <a:lnTo>
                  <a:pt x="1416" y="124"/>
                </a:lnTo>
                <a:lnTo>
                  <a:pt x="1722" y="93"/>
                </a:lnTo>
                <a:lnTo>
                  <a:pt x="1845" y="71"/>
                </a:lnTo>
                <a:lnTo>
                  <a:pt x="2022"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0" name="Freeform 128"/>
          <p:cNvSpPr>
            <a:spLocks/>
          </p:cNvSpPr>
          <p:nvPr/>
        </p:nvSpPr>
        <p:spPr bwMode="auto">
          <a:xfrm>
            <a:off x="6446838" y="4470400"/>
            <a:ext cx="931862" cy="571500"/>
          </a:xfrm>
          <a:custGeom>
            <a:avLst/>
            <a:gdLst/>
            <a:ahLst/>
            <a:cxnLst>
              <a:cxn ang="0">
                <a:pos x="1766" y="0"/>
              </a:cxn>
              <a:cxn ang="0">
                <a:pos x="1755" y="25"/>
              </a:cxn>
              <a:cxn ang="0">
                <a:pos x="1729" y="41"/>
              </a:cxn>
              <a:cxn ang="0">
                <a:pos x="1690" y="47"/>
              </a:cxn>
              <a:cxn ang="0">
                <a:pos x="1674" y="46"/>
              </a:cxn>
              <a:cxn ang="0">
                <a:pos x="1667" y="27"/>
              </a:cxn>
              <a:cxn ang="0">
                <a:pos x="1638" y="14"/>
              </a:cxn>
              <a:cxn ang="0">
                <a:pos x="1641" y="54"/>
              </a:cxn>
              <a:cxn ang="0">
                <a:pos x="1614" y="86"/>
              </a:cxn>
              <a:cxn ang="0">
                <a:pos x="1589" y="76"/>
              </a:cxn>
              <a:cxn ang="0">
                <a:pos x="1563" y="114"/>
              </a:cxn>
              <a:cxn ang="0">
                <a:pos x="1582" y="114"/>
              </a:cxn>
              <a:cxn ang="0">
                <a:pos x="1610" y="127"/>
              </a:cxn>
              <a:cxn ang="0">
                <a:pos x="1619" y="160"/>
              </a:cxn>
              <a:cxn ang="0">
                <a:pos x="1610" y="173"/>
              </a:cxn>
              <a:cxn ang="0">
                <a:pos x="1571" y="152"/>
              </a:cxn>
              <a:cxn ang="0">
                <a:pos x="1571" y="167"/>
              </a:cxn>
              <a:cxn ang="0">
                <a:pos x="1577" y="192"/>
              </a:cxn>
              <a:cxn ang="0">
                <a:pos x="1633" y="231"/>
              </a:cxn>
              <a:cxn ang="0">
                <a:pos x="1562" y="250"/>
              </a:cxn>
              <a:cxn ang="0">
                <a:pos x="1504" y="235"/>
              </a:cxn>
              <a:cxn ang="0">
                <a:pos x="1454" y="248"/>
              </a:cxn>
              <a:cxn ang="0">
                <a:pos x="1420" y="243"/>
              </a:cxn>
              <a:cxn ang="0">
                <a:pos x="1410" y="251"/>
              </a:cxn>
              <a:cxn ang="0">
                <a:pos x="1434" y="273"/>
              </a:cxn>
              <a:cxn ang="0">
                <a:pos x="1421" y="287"/>
              </a:cxn>
              <a:cxn ang="0">
                <a:pos x="1389" y="279"/>
              </a:cxn>
              <a:cxn ang="0">
                <a:pos x="1333" y="298"/>
              </a:cxn>
              <a:cxn ang="0">
                <a:pos x="1280" y="305"/>
              </a:cxn>
              <a:cxn ang="0">
                <a:pos x="967" y="602"/>
              </a:cxn>
              <a:cxn ang="0">
                <a:pos x="900" y="664"/>
              </a:cxn>
              <a:cxn ang="0">
                <a:pos x="826" y="755"/>
              </a:cxn>
              <a:cxn ang="0">
                <a:pos x="701" y="772"/>
              </a:cxn>
              <a:cxn ang="0">
                <a:pos x="195" y="890"/>
              </a:cxn>
              <a:cxn ang="0">
                <a:pos x="0" y="1081"/>
              </a:cxn>
            </a:cxnLst>
            <a:rect l="0" t="0" r="r" b="b"/>
            <a:pathLst>
              <a:path w="1766" h="1081">
                <a:moveTo>
                  <a:pt x="1766" y="0"/>
                </a:moveTo>
                <a:lnTo>
                  <a:pt x="1755" y="25"/>
                </a:lnTo>
                <a:lnTo>
                  <a:pt x="1729" y="41"/>
                </a:lnTo>
                <a:lnTo>
                  <a:pt x="1690" y="47"/>
                </a:lnTo>
                <a:lnTo>
                  <a:pt x="1674" y="46"/>
                </a:lnTo>
                <a:lnTo>
                  <a:pt x="1667" y="27"/>
                </a:lnTo>
                <a:lnTo>
                  <a:pt x="1638" y="14"/>
                </a:lnTo>
                <a:lnTo>
                  <a:pt x="1641" y="54"/>
                </a:lnTo>
                <a:lnTo>
                  <a:pt x="1614" y="86"/>
                </a:lnTo>
                <a:lnTo>
                  <a:pt x="1589" y="76"/>
                </a:lnTo>
                <a:lnTo>
                  <a:pt x="1563" y="114"/>
                </a:lnTo>
                <a:lnTo>
                  <a:pt x="1582" y="114"/>
                </a:lnTo>
                <a:lnTo>
                  <a:pt x="1610" y="127"/>
                </a:lnTo>
                <a:lnTo>
                  <a:pt x="1619" y="160"/>
                </a:lnTo>
                <a:lnTo>
                  <a:pt x="1610" y="173"/>
                </a:lnTo>
                <a:lnTo>
                  <a:pt x="1571" y="152"/>
                </a:lnTo>
                <a:lnTo>
                  <a:pt x="1571" y="167"/>
                </a:lnTo>
                <a:lnTo>
                  <a:pt x="1577" y="192"/>
                </a:lnTo>
                <a:lnTo>
                  <a:pt x="1633" y="231"/>
                </a:lnTo>
                <a:lnTo>
                  <a:pt x="1562" y="250"/>
                </a:lnTo>
                <a:lnTo>
                  <a:pt x="1504" y="235"/>
                </a:lnTo>
                <a:lnTo>
                  <a:pt x="1454" y="248"/>
                </a:lnTo>
                <a:lnTo>
                  <a:pt x="1420" y="243"/>
                </a:lnTo>
                <a:lnTo>
                  <a:pt x="1410" y="251"/>
                </a:lnTo>
                <a:lnTo>
                  <a:pt x="1434" y="273"/>
                </a:lnTo>
                <a:lnTo>
                  <a:pt x="1421" y="287"/>
                </a:lnTo>
                <a:lnTo>
                  <a:pt x="1389" y="279"/>
                </a:lnTo>
                <a:lnTo>
                  <a:pt x="1333" y="298"/>
                </a:lnTo>
                <a:lnTo>
                  <a:pt x="1280" y="305"/>
                </a:lnTo>
                <a:lnTo>
                  <a:pt x="967" y="602"/>
                </a:lnTo>
                <a:lnTo>
                  <a:pt x="900" y="664"/>
                </a:lnTo>
                <a:lnTo>
                  <a:pt x="826" y="755"/>
                </a:lnTo>
                <a:lnTo>
                  <a:pt x="701" y="772"/>
                </a:lnTo>
                <a:lnTo>
                  <a:pt x="195" y="890"/>
                </a:lnTo>
                <a:lnTo>
                  <a:pt x="0" y="1081"/>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1" name="Freeform 129"/>
          <p:cNvSpPr>
            <a:spLocks/>
          </p:cNvSpPr>
          <p:nvPr/>
        </p:nvSpPr>
        <p:spPr bwMode="auto">
          <a:xfrm>
            <a:off x="7645401" y="3806826"/>
            <a:ext cx="817563" cy="720725"/>
          </a:xfrm>
          <a:custGeom>
            <a:avLst/>
            <a:gdLst/>
            <a:ahLst/>
            <a:cxnLst>
              <a:cxn ang="0">
                <a:pos x="336" y="1361"/>
              </a:cxn>
              <a:cxn ang="0">
                <a:pos x="169" y="834"/>
              </a:cxn>
              <a:cxn ang="0">
                <a:pos x="0" y="309"/>
              </a:cxn>
              <a:cxn ang="0">
                <a:pos x="415" y="0"/>
              </a:cxn>
              <a:cxn ang="0">
                <a:pos x="693" y="221"/>
              </a:cxn>
              <a:cxn ang="0">
                <a:pos x="1301" y="701"/>
              </a:cxn>
              <a:cxn ang="0">
                <a:pos x="1398" y="742"/>
              </a:cxn>
              <a:cxn ang="0">
                <a:pos x="1538" y="888"/>
              </a:cxn>
            </a:cxnLst>
            <a:rect l="0" t="0" r="r" b="b"/>
            <a:pathLst>
              <a:path w="1538" h="1361">
                <a:moveTo>
                  <a:pt x="336" y="1361"/>
                </a:moveTo>
                <a:lnTo>
                  <a:pt x="169" y="834"/>
                </a:lnTo>
                <a:lnTo>
                  <a:pt x="0" y="309"/>
                </a:lnTo>
                <a:lnTo>
                  <a:pt x="415" y="0"/>
                </a:lnTo>
                <a:lnTo>
                  <a:pt x="693" y="221"/>
                </a:lnTo>
                <a:lnTo>
                  <a:pt x="1301" y="701"/>
                </a:lnTo>
                <a:lnTo>
                  <a:pt x="1398" y="742"/>
                </a:lnTo>
                <a:lnTo>
                  <a:pt x="1538" y="888"/>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2" name="Freeform 130"/>
          <p:cNvSpPr>
            <a:spLocks/>
          </p:cNvSpPr>
          <p:nvPr/>
        </p:nvSpPr>
        <p:spPr bwMode="auto">
          <a:xfrm>
            <a:off x="8839200" y="3316289"/>
            <a:ext cx="425450" cy="231775"/>
          </a:xfrm>
          <a:custGeom>
            <a:avLst/>
            <a:gdLst/>
            <a:ahLst/>
            <a:cxnLst>
              <a:cxn ang="0">
                <a:pos x="806" y="0"/>
              </a:cxn>
              <a:cxn ang="0">
                <a:pos x="582" y="64"/>
              </a:cxn>
              <a:cxn ang="0">
                <a:pos x="548" y="90"/>
              </a:cxn>
              <a:cxn ang="0">
                <a:pos x="529" y="108"/>
              </a:cxn>
              <a:cxn ang="0">
                <a:pos x="463" y="139"/>
              </a:cxn>
              <a:cxn ang="0">
                <a:pos x="440" y="165"/>
              </a:cxn>
              <a:cxn ang="0">
                <a:pos x="414" y="190"/>
              </a:cxn>
              <a:cxn ang="0">
                <a:pos x="384" y="206"/>
              </a:cxn>
              <a:cxn ang="0">
                <a:pos x="357" y="227"/>
              </a:cxn>
              <a:cxn ang="0">
                <a:pos x="318" y="235"/>
              </a:cxn>
              <a:cxn ang="0">
                <a:pos x="295" y="265"/>
              </a:cxn>
              <a:cxn ang="0">
                <a:pos x="258" y="284"/>
              </a:cxn>
              <a:cxn ang="0">
                <a:pos x="239" y="316"/>
              </a:cxn>
              <a:cxn ang="0">
                <a:pos x="186" y="349"/>
              </a:cxn>
              <a:cxn ang="0">
                <a:pos x="109" y="374"/>
              </a:cxn>
              <a:cxn ang="0">
                <a:pos x="0" y="437"/>
              </a:cxn>
            </a:cxnLst>
            <a:rect l="0" t="0" r="r" b="b"/>
            <a:pathLst>
              <a:path w="806" h="437">
                <a:moveTo>
                  <a:pt x="806" y="0"/>
                </a:moveTo>
                <a:lnTo>
                  <a:pt x="582" y="64"/>
                </a:lnTo>
                <a:lnTo>
                  <a:pt x="548" y="90"/>
                </a:lnTo>
                <a:lnTo>
                  <a:pt x="529" y="108"/>
                </a:lnTo>
                <a:lnTo>
                  <a:pt x="463" y="139"/>
                </a:lnTo>
                <a:lnTo>
                  <a:pt x="440" y="165"/>
                </a:lnTo>
                <a:lnTo>
                  <a:pt x="414" y="190"/>
                </a:lnTo>
                <a:lnTo>
                  <a:pt x="384" y="206"/>
                </a:lnTo>
                <a:lnTo>
                  <a:pt x="357" y="227"/>
                </a:lnTo>
                <a:lnTo>
                  <a:pt x="318" y="235"/>
                </a:lnTo>
                <a:lnTo>
                  <a:pt x="295" y="265"/>
                </a:lnTo>
                <a:lnTo>
                  <a:pt x="258" y="284"/>
                </a:lnTo>
                <a:lnTo>
                  <a:pt x="239" y="316"/>
                </a:lnTo>
                <a:lnTo>
                  <a:pt x="186" y="349"/>
                </a:lnTo>
                <a:lnTo>
                  <a:pt x="109" y="374"/>
                </a:lnTo>
                <a:lnTo>
                  <a:pt x="0" y="437"/>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3" name="Freeform 131"/>
          <p:cNvSpPr>
            <a:spLocks/>
          </p:cNvSpPr>
          <p:nvPr/>
        </p:nvSpPr>
        <p:spPr bwMode="auto">
          <a:xfrm>
            <a:off x="8839200" y="3548064"/>
            <a:ext cx="565150" cy="860425"/>
          </a:xfrm>
          <a:custGeom>
            <a:avLst/>
            <a:gdLst/>
            <a:ahLst/>
            <a:cxnLst>
              <a:cxn ang="0">
                <a:pos x="0" y="0"/>
              </a:cxn>
              <a:cxn ang="0">
                <a:pos x="1068" y="841"/>
              </a:cxn>
              <a:cxn ang="0">
                <a:pos x="605" y="1625"/>
              </a:cxn>
            </a:cxnLst>
            <a:rect l="0" t="0" r="r" b="b"/>
            <a:pathLst>
              <a:path w="1068" h="1625">
                <a:moveTo>
                  <a:pt x="0" y="0"/>
                </a:moveTo>
                <a:lnTo>
                  <a:pt x="1068" y="841"/>
                </a:lnTo>
                <a:lnTo>
                  <a:pt x="605" y="1625"/>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4" name="Line 132"/>
          <p:cNvSpPr>
            <a:spLocks noChangeShapeType="1"/>
          </p:cNvSpPr>
          <p:nvPr/>
        </p:nvSpPr>
        <p:spPr bwMode="auto">
          <a:xfrm>
            <a:off x="7818439" y="3768726"/>
            <a:ext cx="47625" cy="36513"/>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5" name="Freeform 133"/>
          <p:cNvSpPr>
            <a:spLocks/>
          </p:cNvSpPr>
          <p:nvPr/>
        </p:nvSpPr>
        <p:spPr bwMode="auto">
          <a:xfrm>
            <a:off x="7118350" y="3670301"/>
            <a:ext cx="260350" cy="796925"/>
          </a:xfrm>
          <a:custGeom>
            <a:avLst/>
            <a:gdLst/>
            <a:ahLst/>
            <a:cxnLst>
              <a:cxn ang="0">
                <a:pos x="494" y="1511"/>
              </a:cxn>
              <a:cxn ang="0">
                <a:pos x="407" y="1431"/>
              </a:cxn>
              <a:cxn ang="0">
                <a:pos x="349" y="1361"/>
              </a:cxn>
              <a:cxn ang="0">
                <a:pos x="308" y="1271"/>
              </a:cxn>
              <a:cxn ang="0">
                <a:pos x="334" y="1130"/>
              </a:cxn>
              <a:cxn ang="0">
                <a:pos x="277" y="1025"/>
              </a:cxn>
              <a:cxn ang="0">
                <a:pos x="247" y="1019"/>
              </a:cxn>
              <a:cxn ang="0">
                <a:pos x="118" y="1027"/>
              </a:cxn>
              <a:cxn ang="0">
                <a:pos x="56" y="1017"/>
              </a:cxn>
              <a:cxn ang="0">
                <a:pos x="24" y="969"/>
              </a:cxn>
              <a:cxn ang="0">
                <a:pos x="0" y="913"/>
              </a:cxn>
              <a:cxn ang="0">
                <a:pos x="11" y="889"/>
              </a:cxn>
              <a:cxn ang="0">
                <a:pos x="39" y="865"/>
              </a:cxn>
              <a:cxn ang="0">
                <a:pos x="47" y="836"/>
              </a:cxn>
              <a:cxn ang="0">
                <a:pos x="32" y="788"/>
              </a:cxn>
              <a:cxn ang="0">
                <a:pos x="38" y="765"/>
              </a:cxn>
              <a:cxn ang="0">
                <a:pos x="58" y="765"/>
              </a:cxn>
              <a:cxn ang="0">
                <a:pos x="88" y="736"/>
              </a:cxn>
              <a:cxn ang="0">
                <a:pos x="204" y="646"/>
              </a:cxn>
              <a:cxn ang="0">
                <a:pos x="223" y="614"/>
              </a:cxn>
              <a:cxn ang="0">
                <a:pos x="231" y="567"/>
              </a:cxn>
              <a:cxn ang="0">
                <a:pos x="221" y="521"/>
              </a:cxn>
              <a:cxn ang="0">
                <a:pos x="172" y="484"/>
              </a:cxn>
              <a:cxn ang="0">
                <a:pos x="136" y="427"/>
              </a:cxn>
              <a:cxn ang="0">
                <a:pos x="132" y="385"/>
              </a:cxn>
              <a:cxn ang="0">
                <a:pos x="136" y="335"/>
              </a:cxn>
              <a:cxn ang="0">
                <a:pos x="120" y="287"/>
              </a:cxn>
              <a:cxn ang="0">
                <a:pos x="107" y="235"/>
              </a:cxn>
              <a:cxn ang="0">
                <a:pos x="120" y="200"/>
              </a:cxn>
              <a:cxn ang="0">
                <a:pos x="158" y="173"/>
              </a:cxn>
              <a:cxn ang="0">
                <a:pos x="197" y="144"/>
              </a:cxn>
              <a:cxn ang="0">
                <a:pos x="213" y="107"/>
              </a:cxn>
              <a:cxn ang="0">
                <a:pos x="213" y="56"/>
              </a:cxn>
              <a:cxn ang="0">
                <a:pos x="215" y="23"/>
              </a:cxn>
              <a:cxn ang="0">
                <a:pos x="224" y="0"/>
              </a:cxn>
            </a:cxnLst>
            <a:rect l="0" t="0" r="r" b="b"/>
            <a:pathLst>
              <a:path w="494" h="1511">
                <a:moveTo>
                  <a:pt x="494" y="1511"/>
                </a:moveTo>
                <a:lnTo>
                  <a:pt x="407" y="1431"/>
                </a:lnTo>
                <a:lnTo>
                  <a:pt x="349" y="1361"/>
                </a:lnTo>
                <a:lnTo>
                  <a:pt x="308" y="1271"/>
                </a:lnTo>
                <a:lnTo>
                  <a:pt x="334" y="1130"/>
                </a:lnTo>
                <a:lnTo>
                  <a:pt x="277" y="1025"/>
                </a:lnTo>
                <a:lnTo>
                  <a:pt x="247" y="1019"/>
                </a:lnTo>
                <a:lnTo>
                  <a:pt x="118" y="1027"/>
                </a:lnTo>
                <a:lnTo>
                  <a:pt x="56" y="1017"/>
                </a:lnTo>
                <a:lnTo>
                  <a:pt x="24" y="969"/>
                </a:lnTo>
                <a:lnTo>
                  <a:pt x="0" y="913"/>
                </a:lnTo>
                <a:lnTo>
                  <a:pt x="11" y="889"/>
                </a:lnTo>
                <a:lnTo>
                  <a:pt x="39" y="865"/>
                </a:lnTo>
                <a:lnTo>
                  <a:pt x="47" y="836"/>
                </a:lnTo>
                <a:lnTo>
                  <a:pt x="32" y="788"/>
                </a:lnTo>
                <a:lnTo>
                  <a:pt x="38" y="765"/>
                </a:lnTo>
                <a:lnTo>
                  <a:pt x="58" y="765"/>
                </a:lnTo>
                <a:lnTo>
                  <a:pt x="88" y="736"/>
                </a:lnTo>
                <a:lnTo>
                  <a:pt x="204" y="646"/>
                </a:lnTo>
                <a:lnTo>
                  <a:pt x="223" y="614"/>
                </a:lnTo>
                <a:lnTo>
                  <a:pt x="231" y="567"/>
                </a:lnTo>
                <a:lnTo>
                  <a:pt x="221" y="521"/>
                </a:lnTo>
                <a:lnTo>
                  <a:pt x="172" y="484"/>
                </a:lnTo>
                <a:lnTo>
                  <a:pt x="136" y="427"/>
                </a:lnTo>
                <a:lnTo>
                  <a:pt x="132" y="385"/>
                </a:lnTo>
                <a:lnTo>
                  <a:pt x="136" y="335"/>
                </a:lnTo>
                <a:lnTo>
                  <a:pt x="120" y="287"/>
                </a:lnTo>
                <a:lnTo>
                  <a:pt x="107" y="235"/>
                </a:lnTo>
                <a:lnTo>
                  <a:pt x="120" y="200"/>
                </a:lnTo>
                <a:lnTo>
                  <a:pt x="158" y="173"/>
                </a:lnTo>
                <a:lnTo>
                  <a:pt x="197" y="144"/>
                </a:lnTo>
                <a:lnTo>
                  <a:pt x="213" y="107"/>
                </a:lnTo>
                <a:lnTo>
                  <a:pt x="213" y="56"/>
                </a:lnTo>
                <a:lnTo>
                  <a:pt x="215" y="23"/>
                </a:lnTo>
                <a:lnTo>
                  <a:pt x="224"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6" name="Freeform 134"/>
          <p:cNvSpPr>
            <a:spLocks/>
          </p:cNvSpPr>
          <p:nvPr/>
        </p:nvSpPr>
        <p:spPr bwMode="auto">
          <a:xfrm>
            <a:off x="7613650" y="3606801"/>
            <a:ext cx="254000" cy="200025"/>
          </a:xfrm>
          <a:custGeom>
            <a:avLst/>
            <a:gdLst/>
            <a:ahLst/>
            <a:cxnLst>
              <a:cxn ang="0">
                <a:pos x="0" y="0"/>
              </a:cxn>
              <a:cxn ang="0">
                <a:pos x="380" y="300"/>
              </a:cxn>
              <a:cxn ang="0">
                <a:pos x="482" y="379"/>
              </a:cxn>
            </a:cxnLst>
            <a:rect l="0" t="0" r="r" b="b"/>
            <a:pathLst>
              <a:path w="482" h="379">
                <a:moveTo>
                  <a:pt x="0" y="0"/>
                </a:moveTo>
                <a:lnTo>
                  <a:pt x="380" y="300"/>
                </a:lnTo>
                <a:lnTo>
                  <a:pt x="482" y="379"/>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7" name="Freeform 135"/>
          <p:cNvSpPr>
            <a:spLocks/>
          </p:cNvSpPr>
          <p:nvPr/>
        </p:nvSpPr>
        <p:spPr bwMode="auto">
          <a:xfrm>
            <a:off x="7688264" y="2613026"/>
            <a:ext cx="204787" cy="542925"/>
          </a:xfrm>
          <a:custGeom>
            <a:avLst/>
            <a:gdLst/>
            <a:ahLst/>
            <a:cxnLst>
              <a:cxn ang="0">
                <a:pos x="350" y="1025"/>
              </a:cxn>
              <a:cxn ang="0">
                <a:pos x="350" y="918"/>
              </a:cxn>
              <a:cxn ang="0">
                <a:pos x="348" y="896"/>
              </a:cxn>
              <a:cxn ang="0">
                <a:pos x="343" y="891"/>
              </a:cxn>
              <a:cxn ang="0">
                <a:pos x="360" y="872"/>
              </a:cxn>
              <a:cxn ang="0">
                <a:pos x="365" y="854"/>
              </a:cxn>
              <a:cxn ang="0">
                <a:pos x="339" y="811"/>
              </a:cxn>
              <a:cxn ang="0">
                <a:pos x="388" y="782"/>
              </a:cxn>
              <a:cxn ang="0">
                <a:pos x="382" y="778"/>
              </a:cxn>
              <a:cxn ang="0">
                <a:pos x="375" y="761"/>
              </a:cxn>
              <a:cxn ang="0">
                <a:pos x="378" y="739"/>
              </a:cxn>
              <a:cxn ang="0">
                <a:pos x="336" y="684"/>
              </a:cxn>
              <a:cxn ang="0">
                <a:pos x="234" y="585"/>
              </a:cxn>
              <a:cxn ang="0">
                <a:pos x="230" y="553"/>
              </a:cxn>
              <a:cxn ang="0">
                <a:pos x="239" y="460"/>
              </a:cxn>
              <a:cxn ang="0">
                <a:pos x="218" y="381"/>
              </a:cxn>
              <a:cxn ang="0">
                <a:pos x="77" y="346"/>
              </a:cxn>
              <a:cxn ang="0">
                <a:pos x="84" y="335"/>
              </a:cxn>
              <a:cxn ang="0">
                <a:pos x="47" y="153"/>
              </a:cxn>
              <a:cxn ang="0">
                <a:pos x="0" y="0"/>
              </a:cxn>
            </a:cxnLst>
            <a:rect l="0" t="0" r="r" b="b"/>
            <a:pathLst>
              <a:path w="388" h="1025">
                <a:moveTo>
                  <a:pt x="350" y="1025"/>
                </a:moveTo>
                <a:lnTo>
                  <a:pt x="350" y="918"/>
                </a:lnTo>
                <a:lnTo>
                  <a:pt x="348" y="896"/>
                </a:lnTo>
                <a:lnTo>
                  <a:pt x="343" y="891"/>
                </a:lnTo>
                <a:lnTo>
                  <a:pt x="360" y="872"/>
                </a:lnTo>
                <a:lnTo>
                  <a:pt x="365" y="854"/>
                </a:lnTo>
                <a:lnTo>
                  <a:pt x="339" y="811"/>
                </a:lnTo>
                <a:lnTo>
                  <a:pt x="388" y="782"/>
                </a:lnTo>
                <a:lnTo>
                  <a:pt x="382" y="778"/>
                </a:lnTo>
                <a:lnTo>
                  <a:pt x="375" y="761"/>
                </a:lnTo>
                <a:lnTo>
                  <a:pt x="378" y="739"/>
                </a:lnTo>
                <a:lnTo>
                  <a:pt x="336" y="684"/>
                </a:lnTo>
                <a:lnTo>
                  <a:pt x="234" y="585"/>
                </a:lnTo>
                <a:lnTo>
                  <a:pt x="230" y="553"/>
                </a:lnTo>
                <a:lnTo>
                  <a:pt x="239" y="460"/>
                </a:lnTo>
                <a:lnTo>
                  <a:pt x="218" y="381"/>
                </a:lnTo>
                <a:lnTo>
                  <a:pt x="77" y="346"/>
                </a:lnTo>
                <a:lnTo>
                  <a:pt x="84" y="335"/>
                </a:lnTo>
                <a:lnTo>
                  <a:pt x="47" y="153"/>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8" name="Freeform 136"/>
          <p:cNvSpPr>
            <a:spLocks/>
          </p:cNvSpPr>
          <p:nvPr/>
        </p:nvSpPr>
        <p:spPr bwMode="auto">
          <a:xfrm>
            <a:off x="6135688" y="3670300"/>
            <a:ext cx="1103312" cy="681038"/>
          </a:xfrm>
          <a:custGeom>
            <a:avLst/>
            <a:gdLst/>
            <a:ahLst/>
            <a:cxnLst>
              <a:cxn ang="0">
                <a:pos x="2082" y="0"/>
              </a:cxn>
              <a:cxn ang="0">
                <a:pos x="2053" y="3"/>
              </a:cxn>
              <a:cxn ang="0">
                <a:pos x="1928" y="67"/>
              </a:cxn>
              <a:cxn ang="0">
                <a:pos x="1861" y="92"/>
              </a:cxn>
              <a:cxn ang="0">
                <a:pos x="1807" y="94"/>
              </a:cxn>
              <a:cxn ang="0">
                <a:pos x="1637" y="126"/>
              </a:cxn>
              <a:cxn ang="0">
                <a:pos x="1626" y="138"/>
              </a:cxn>
              <a:cxn ang="0">
                <a:pos x="1458" y="162"/>
              </a:cxn>
              <a:cxn ang="0">
                <a:pos x="1407" y="179"/>
              </a:cxn>
              <a:cxn ang="0">
                <a:pos x="1451" y="264"/>
              </a:cxn>
              <a:cxn ang="0">
                <a:pos x="1362" y="293"/>
              </a:cxn>
              <a:cxn ang="0">
                <a:pos x="1020" y="473"/>
              </a:cxn>
              <a:cxn ang="0">
                <a:pos x="496" y="791"/>
              </a:cxn>
              <a:cxn ang="0">
                <a:pos x="381" y="875"/>
              </a:cxn>
              <a:cxn ang="0">
                <a:pos x="403" y="963"/>
              </a:cxn>
              <a:cxn ang="0">
                <a:pos x="374" y="965"/>
              </a:cxn>
              <a:cxn ang="0">
                <a:pos x="313" y="990"/>
              </a:cxn>
              <a:cxn ang="0">
                <a:pos x="192" y="1080"/>
              </a:cxn>
              <a:cxn ang="0">
                <a:pos x="55" y="1219"/>
              </a:cxn>
              <a:cxn ang="0">
                <a:pos x="0" y="1287"/>
              </a:cxn>
            </a:cxnLst>
            <a:rect l="0" t="0" r="r" b="b"/>
            <a:pathLst>
              <a:path w="2082" h="1287">
                <a:moveTo>
                  <a:pt x="2082" y="0"/>
                </a:moveTo>
                <a:lnTo>
                  <a:pt x="2053" y="3"/>
                </a:lnTo>
                <a:lnTo>
                  <a:pt x="1928" y="67"/>
                </a:lnTo>
                <a:lnTo>
                  <a:pt x="1861" y="92"/>
                </a:lnTo>
                <a:lnTo>
                  <a:pt x="1807" y="94"/>
                </a:lnTo>
                <a:lnTo>
                  <a:pt x="1637" y="126"/>
                </a:lnTo>
                <a:lnTo>
                  <a:pt x="1626" y="138"/>
                </a:lnTo>
                <a:lnTo>
                  <a:pt x="1458" y="162"/>
                </a:lnTo>
                <a:lnTo>
                  <a:pt x="1407" y="179"/>
                </a:lnTo>
                <a:lnTo>
                  <a:pt x="1451" y="264"/>
                </a:lnTo>
                <a:lnTo>
                  <a:pt x="1362" y="293"/>
                </a:lnTo>
                <a:lnTo>
                  <a:pt x="1020" y="473"/>
                </a:lnTo>
                <a:lnTo>
                  <a:pt x="496" y="791"/>
                </a:lnTo>
                <a:lnTo>
                  <a:pt x="381" y="875"/>
                </a:lnTo>
                <a:lnTo>
                  <a:pt x="403" y="963"/>
                </a:lnTo>
                <a:lnTo>
                  <a:pt x="374" y="965"/>
                </a:lnTo>
                <a:lnTo>
                  <a:pt x="313" y="990"/>
                </a:lnTo>
                <a:lnTo>
                  <a:pt x="192" y="1080"/>
                </a:lnTo>
                <a:lnTo>
                  <a:pt x="55" y="1219"/>
                </a:lnTo>
                <a:lnTo>
                  <a:pt x="0" y="1287"/>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29" name="Line 137"/>
          <p:cNvSpPr>
            <a:spLocks noChangeShapeType="1"/>
          </p:cNvSpPr>
          <p:nvPr/>
        </p:nvSpPr>
        <p:spPr bwMode="auto">
          <a:xfrm flipV="1">
            <a:off x="7307264" y="2652714"/>
            <a:ext cx="1587" cy="7937"/>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0" name="Freeform 138"/>
          <p:cNvSpPr>
            <a:spLocks/>
          </p:cNvSpPr>
          <p:nvPr/>
        </p:nvSpPr>
        <p:spPr bwMode="auto">
          <a:xfrm>
            <a:off x="7237414" y="2578100"/>
            <a:ext cx="858837" cy="1112838"/>
          </a:xfrm>
          <a:custGeom>
            <a:avLst/>
            <a:gdLst/>
            <a:ahLst/>
            <a:cxnLst>
              <a:cxn ang="0">
                <a:pos x="598" y="34"/>
              </a:cxn>
              <a:cxn ang="0">
                <a:pos x="588" y="136"/>
              </a:cxn>
              <a:cxn ang="0">
                <a:pos x="591" y="310"/>
              </a:cxn>
              <a:cxn ang="0">
                <a:pos x="531" y="473"/>
              </a:cxn>
              <a:cxn ang="0">
                <a:pos x="517" y="556"/>
              </a:cxn>
              <a:cxn ang="0">
                <a:pos x="480" y="613"/>
              </a:cxn>
              <a:cxn ang="0">
                <a:pos x="448" y="782"/>
              </a:cxn>
              <a:cxn ang="0">
                <a:pos x="428" y="834"/>
              </a:cxn>
              <a:cxn ang="0">
                <a:pos x="805" y="772"/>
              </a:cxn>
              <a:cxn ang="0">
                <a:pos x="853" y="781"/>
              </a:cxn>
              <a:cxn ang="0">
                <a:pos x="991" y="868"/>
              </a:cxn>
              <a:cxn ang="0">
                <a:pos x="1080" y="963"/>
              </a:cxn>
              <a:cxn ang="0">
                <a:pos x="1127" y="1086"/>
              </a:cxn>
              <a:cxn ang="0">
                <a:pos x="1245" y="1085"/>
              </a:cxn>
              <a:cxn ang="0">
                <a:pos x="1255" y="1114"/>
              </a:cxn>
              <a:cxn ang="0">
                <a:pos x="1272" y="1190"/>
              </a:cxn>
              <a:cxn ang="0">
                <a:pos x="1254" y="1223"/>
              </a:cxn>
              <a:cxn ang="0">
                <a:pos x="1288" y="1307"/>
              </a:cxn>
              <a:cxn ang="0">
                <a:pos x="1624" y="1485"/>
              </a:cxn>
              <a:cxn ang="0">
                <a:pos x="578" y="1976"/>
              </a:cxn>
              <a:cxn ang="0">
                <a:pos x="495" y="1998"/>
              </a:cxn>
              <a:cxn ang="0">
                <a:pos x="346" y="2016"/>
              </a:cxn>
              <a:cxn ang="0">
                <a:pos x="278" y="2021"/>
              </a:cxn>
              <a:cxn ang="0">
                <a:pos x="232" y="2058"/>
              </a:cxn>
              <a:cxn ang="0">
                <a:pos x="167" y="2073"/>
              </a:cxn>
              <a:cxn ang="0">
                <a:pos x="95" y="2101"/>
              </a:cxn>
              <a:cxn ang="0">
                <a:pos x="0" y="2060"/>
              </a:cxn>
              <a:cxn ang="0">
                <a:pos x="38" y="2015"/>
              </a:cxn>
              <a:cxn ang="0">
                <a:pos x="90" y="1934"/>
              </a:cxn>
              <a:cxn ang="0">
                <a:pos x="170" y="1857"/>
              </a:cxn>
              <a:cxn ang="0">
                <a:pos x="231" y="1773"/>
              </a:cxn>
              <a:cxn ang="0">
                <a:pos x="254" y="1516"/>
              </a:cxn>
              <a:cxn ang="0">
                <a:pos x="285" y="1362"/>
              </a:cxn>
              <a:cxn ang="0">
                <a:pos x="389" y="1222"/>
              </a:cxn>
              <a:cxn ang="0">
                <a:pos x="421" y="1103"/>
              </a:cxn>
            </a:cxnLst>
            <a:rect l="0" t="0" r="r" b="b"/>
            <a:pathLst>
              <a:path w="1624" h="2101">
                <a:moveTo>
                  <a:pt x="592" y="0"/>
                </a:moveTo>
                <a:lnTo>
                  <a:pt x="598" y="34"/>
                </a:lnTo>
                <a:lnTo>
                  <a:pt x="592" y="79"/>
                </a:lnTo>
                <a:lnTo>
                  <a:pt x="588" y="136"/>
                </a:lnTo>
                <a:lnTo>
                  <a:pt x="591" y="227"/>
                </a:lnTo>
                <a:lnTo>
                  <a:pt x="591" y="310"/>
                </a:lnTo>
                <a:lnTo>
                  <a:pt x="566" y="387"/>
                </a:lnTo>
                <a:lnTo>
                  <a:pt x="531" y="473"/>
                </a:lnTo>
                <a:lnTo>
                  <a:pt x="510" y="538"/>
                </a:lnTo>
                <a:lnTo>
                  <a:pt x="517" y="556"/>
                </a:lnTo>
                <a:lnTo>
                  <a:pt x="490" y="589"/>
                </a:lnTo>
                <a:lnTo>
                  <a:pt x="480" y="613"/>
                </a:lnTo>
                <a:lnTo>
                  <a:pt x="482" y="647"/>
                </a:lnTo>
                <a:lnTo>
                  <a:pt x="448" y="782"/>
                </a:lnTo>
                <a:lnTo>
                  <a:pt x="442" y="814"/>
                </a:lnTo>
                <a:lnTo>
                  <a:pt x="428" y="834"/>
                </a:lnTo>
                <a:lnTo>
                  <a:pt x="431" y="852"/>
                </a:lnTo>
                <a:lnTo>
                  <a:pt x="805" y="772"/>
                </a:lnTo>
                <a:lnTo>
                  <a:pt x="832" y="790"/>
                </a:lnTo>
                <a:lnTo>
                  <a:pt x="853" y="781"/>
                </a:lnTo>
                <a:lnTo>
                  <a:pt x="889" y="788"/>
                </a:lnTo>
                <a:lnTo>
                  <a:pt x="991" y="868"/>
                </a:lnTo>
                <a:lnTo>
                  <a:pt x="1107" y="877"/>
                </a:lnTo>
                <a:lnTo>
                  <a:pt x="1080" y="963"/>
                </a:lnTo>
                <a:lnTo>
                  <a:pt x="1109" y="1059"/>
                </a:lnTo>
                <a:lnTo>
                  <a:pt x="1127" y="1086"/>
                </a:lnTo>
                <a:lnTo>
                  <a:pt x="1198" y="1084"/>
                </a:lnTo>
                <a:lnTo>
                  <a:pt x="1245" y="1085"/>
                </a:lnTo>
                <a:lnTo>
                  <a:pt x="1261" y="1095"/>
                </a:lnTo>
                <a:lnTo>
                  <a:pt x="1255" y="1114"/>
                </a:lnTo>
                <a:lnTo>
                  <a:pt x="1254" y="1138"/>
                </a:lnTo>
                <a:lnTo>
                  <a:pt x="1272" y="1190"/>
                </a:lnTo>
                <a:lnTo>
                  <a:pt x="1268" y="1213"/>
                </a:lnTo>
                <a:lnTo>
                  <a:pt x="1254" y="1223"/>
                </a:lnTo>
                <a:lnTo>
                  <a:pt x="1270" y="1295"/>
                </a:lnTo>
                <a:lnTo>
                  <a:pt x="1288" y="1307"/>
                </a:lnTo>
                <a:lnTo>
                  <a:pt x="1535" y="1266"/>
                </a:lnTo>
                <a:lnTo>
                  <a:pt x="1624" y="1485"/>
                </a:lnTo>
                <a:lnTo>
                  <a:pt x="709" y="1943"/>
                </a:lnTo>
                <a:lnTo>
                  <a:pt x="578" y="1976"/>
                </a:lnTo>
                <a:lnTo>
                  <a:pt x="526" y="1979"/>
                </a:lnTo>
                <a:lnTo>
                  <a:pt x="495" y="1998"/>
                </a:lnTo>
                <a:lnTo>
                  <a:pt x="402" y="1998"/>
                </a:lnTo>
                <a:lnTo>
                  <a:pt x="346" y="2016"/>
                </a:lnTo>
                <a:lnTo>
                  <a:pt x="336" y="2026"/>
                </a:lnTo>
                <a:lnTo>
                  <a:pt x="278" y="2021"/>
                </a:lnTo>
                <a:lnTo>
                  <a:pt x="254" y="2031"/>
                </a:lnTo>
                <a:lnTo>
                  <a:pt x="232" y="2058"/>
                </a:lnTo>
                <a:lnTo>
                  <a:pt x="188" y="2052"/>
                </a:lnTo>
                <a:lnTo>
                  <a:pt x="167" y="2073"/>
                </a:lnTo>
                <a:lnTo>
                  <a:pt x="133" y="2093"/>
                </a:lnTo>
                <a:lnTo>
                  <a:pt x="95" y="2101"/>
                </a:lnTo>
                <a:lnTo>
                  <a:pt x="53" y="2095"/>
                </a:lnTo>
                <a:lnTo>
                  <a:pt x="0" y="2060"/>
                </a:lnTo>
                <a:lnTo>
                  <a:pt x="26" y="2025"/>
                </a:lnTo>
                <a:lnTo>
                  <a:pt x="38" y="2015"/>
                </a:lnTo>
                <a:lnTo>
                  <a:pt x="78" y="1963"/>
                </a:lnTo>
                <a:lnTo>
                  <a:pt x="90" y="1934"/>
                </a:lnTo>
                <a:lnTo>
                  <a:pt x="118" y="1894"/>
                </a:lnTo>
                <a:lnTo>
                  <a:pt x="170" y="1857"/>
                </a:lnTo>
                <a:lnTo>
                  <a:pt x="214" y="1809"/>
                </a:lnTo>
                <a:lnTo>
                  <a:pt x="231" y="1773"/>
                </a:lnTo>
                <a:lnTo>
                  <a:pt x="263" y="1683"/>
                </a:lnTo>
                <a:lnTo>
                  <a:pt x="254" y="1516"/>
                </a:lnTo>
                <a:lnTo>
                  <a:pt x="259" y="1440"/>
                </a:lnTo>
                <a:lnTo>
                  <a:pt x="285" y="1362"/>
                </a:lnTo>
                <a:lnTo>
                  <a:pt x="376" y="1235"/>
                </a:lnTo>
                <a:lnTo>
                  <a:pt x="389" y="1222"/>
                </a:lnTo>
                <a:lnTo>
                  <a:pt x="419" y="1125"/>
                </a:lnTo>
                <a:lnTo>
                  <a:pt x="421" y="1103"/>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1" name="Freeform 139"/>
          <p:cNvSpPr>
            <a:spLocks/>
          </p:cNvSpPr>
          <p:nvPr/>
        </p:nvSpPr>
        <p:spPr bwMode="auto">
          <a:xfrm>
            <a:off x="7981950" y="2297114"/>
            <a:ext cx="368300" cy="1069975"/>
          </a:xfrm>
          <a:custGeom>
            <a:avLst/>
            <a:gdLst/>
            <a:ahLst/>
            <a:cxnLst>
              <a:cxn ang="0">
                <a:pos x="216" y="2022"/>
              </a:cxn>
              <a:cxn ang="0">
                <a:pos x="427" y="1930"/>
              </a:cxn>
              <a:cxn ang="0">
                <a:pos x="464" y="1552"/>
              </a:cxn>
              <a:cxn ang="0">
                <a:pos x="695" y="1351"/>
              </a:cxn>
              <a:cxn ang="0">
                <a:pos x="575" y="979"/>
              </a:cxn>
              <a:cxn ang="0">
                <a:pos x="555" y="637"/>
              </a:cxn>
              <a:cxn ang="0">
                <a:pos x="480" y="637"/>
              </a:cxn>
              <a:cxn ang="0">
                <a:pos x="348" y="317"/>
              </a:cxn>
              <a:cxn ang="0">
                <a:pos x="381" y="0"/>
              </a:cxn>
              <a:cxn ang="0">
                <a:pos x="112" y="11"/>
              </a:cxn>
              <a:cxn ang="0">
                <a:pos x="0" y="131"/>
              </a:cxn>
            </a:cxnLst>
            <a:rect l="0" t="0" r="r" b="b"/>
            <a:pathLst>
              <a:path w="695" h="2022">
                <a:moveTo>
                  <a:pt x="216" y="2022"/>
                </a:moveTo>
                <a:lnTo>
                  <a:pt x="427" y="1930"/>
                </a:lnTo>
                <a:lnTo>
                  <a:pt x="464" y="1552"/>
                </a:lnTo>
                <a:lnTo>
                  <a:pt x="695" y="1351"/>
                </a:lnTo>
                <a:lnTo>
                  <a:pt x="575" y="979"/>
                </a:lnTo>
                <a:lnTo>
                  <a:pt x="555" y="637"/>
                </a:lnTo>
                <a:lnTo>
                  <a:pt x="480" y="637"/>
                </a:lnTo>
                <a:lnTo>
                  <a:pt x="348" y="317"/>
                </a:lnTo>
                <a:lnTo>
                  <a:pt x="381" y="0"/>
                </a:lnTo>
                <a:lnTo>
                  <a:pt x="112" y="11"/>
                </a:lnTo>
                <a:lnTo>
                  <a:pt x="0" y="131"/>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2" name="Freeform 140"/>
          <p:cNvSpPr>
            <a:spLocks/>
          </p:cNvSpPr>
          <p:nvPr/>
        </p:nvSpPr>
        <p:spPr bwMode="auto">
          <a:xfrm>
            <a:off x="6929438" y="1747839"/>
            <a:ext cx="1052512" cy="1044575"/>
          </a:xfrm>
          <a:custGeom>
            <a:avLst/>
            <a:gdLst/>
            <a:ahLst/>
            <a:cxnLst>
              <a:cxn ang="0">
                <a:pos x="0" y="1977"/>
              </a:cxn>
              <a:cxn ang="0">
                <a:pos x="92" y="1973"/>
              </a:cxn>
              <a:cxn ang="0">
                <a:pos x="216" y="1916"/>
              </a:cxn>
              <a:cxn ang="0">
                <a:pos x="481" y="1904"/>
              </a:cxn>
              <a:cxn ang="0">
                <a:pos x="526" y="1672"/>
              </a:cxn>
              <a:cxn ang="0">
                <a:pos x="712" y="1707"/>
              </a:cxn>
              <a:cxn ang="0">
                <a:pos x="752" y="1626"/>
              </a:cxn>
              <a:cxn ang="0">
                <a:pos x="777" y="1624"/>
              </a:cxn>
              <a:cxn ang="0">
                <a:pos x="805" y="1618"/>
              </a:cxn>
              <a:cxn ang="0">
                <a:pos x="842" y="1611"/>
              </a:cxn>
              <a:cxn ang="0">
                <a:pos x="896" y="1604"/>
              </a:cxn>
              <a:cxn ang="0">
                <a:pos x="1007" y="1565"/>
              </a:cxn>
              <a:cxn ang="0">
                <a:pos x="1170" y="1576"/>
              </a:cxn>
              <a:cxn ang="0">
                <a:pos x="1190" y="1582"/>
              </a:cxn>
              <a:cxn ang="0">
                <a:pos x="1329" y="1643"/>
              </a:cxn>
              <a:cxn ang="0">
                <a:pos x="1427" y="1635"/>
              </a:cxn>
              <a:cxn ang="0">
                <a:pos x="1578" y="1629"/>
              </a:cxn>
              <a:cxn ang="0">
                <a:pos x="1987" y="1170"/>
              </a:cxn>
              <a:cxn ang="0">
                <a:pos x="1561" y="1072"/>
              </a:cxn>
              <a:cxn ang="0">
                <a:pos x="1116" y="696"/>
              </a:cxn>
              <a:cxn ang="0">
                <a:pos x="925" y="0"/>
              </a:cxn>
            </a:cxnLst>
            <a:rect l="0" t="0" r="r" b="b"/>
            <a:pathLst>
              <a:path w="1987" h="1977">
                <a:moveTo>
                  <a:pt x="0" y="1977"/>
                </a:moveTo>
                <a:lnTo>
                  <a:pt x="92" y="1973"/>
                </a:lnTo>
                <a:lnTo>
                  <a:pt x="216" y="1916"/>
                </a:lnTo>
                <a:lnTo>
                  <a:pt x="481" y="1904"/>
                </a:lnTo>
                <a:lnTo>
                  <a:pt x="526" y="1672"/>
                </a:lnTo>
                <a:lnTo>
                  <a:pt x="712" y="1707"/>
                </a:lnTo>
                <a:lnTo>
                  <a:pt x="752" y="1626"/>
                </a:lnTo>
                <a:lnTo>
                  <a:pt x="777" y="1624"/>
                </a:lnTo>
                <a:lnTo>
                  <a:pt x="805" y="1618"/>
                </a:lnTo>
                <a:lnTo>
                  <a:pt x="842" y="1611"/>
                </a:lnTo>
                <a:lnTo>
                  <a:pt x="896" y="1604"/>
                </a:lnTo>
                <a:lnTo>
                  <a:pt x="1007" y="1565"/>
                </a:lnTo>
                <a:lnTo>
                  <a:pt x="1170" y="1576"/>
                </a:lnTo>
                <a:lnTo>
                  <a:pt x="1190" y="1582"/>
                </a:lnTo>
                <a:lnTo>
                  <a:pt x="1329" y="1643"/>
                </a:lnTo>
                <a:lnTo>
                  <a:pt x="1427" y="1635"/>
                </a:lnTo>
                <a:lnTo>
                  <a:pt x="1578" y="1629"/>
                </a:lnTo>
                <a:lnTo>
                  <a:pt x="1987" y="1170"/>
                </a:lnTo>
                <a:lnTo>
                  <a:pt x="1561" y="1072"/>
                </a:lnTo>
                <a:lnTo>
                  <a:pt x="1116" y="696"/>
                </a:lnTo>
                <a:lnTo>
                  <a:pt x="925"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3" name="Freeform 141"/>
          <p:cNvSpPr>
            <a:spLocks/>
          </p:cNvSpPr>
          <p:nvPr/>
        </p:nvSpPr>
        <p:spPr bwMode="auto">
          <a:xfrm>
            <a:off x="6246814" y="1979613"/>
            <a:ext cx="681037" cy="812800"/>
          </a:xfrm>
          <a:custGeom>
            <a:avLst/>
            <a:gdLst/>
            <a:ahLst/>
            <a:cxnLst>
              <a:cxn ang="0">
                <a:pos x="0" y="0"/>
              </a:cxn>
              <a:cxn ang="0">
                <a:pos x="4" y="142"/>
              </a:cxn>
              <a:cxn ang="0">
                <a:pos x="34" y="141"/>
              </a:cxn>
              <a:cxn ang="0">
                <a:pos x="65" y="225"/>
              </a:cxn>
              <a:cxn ang="0">
                <a:pos x="100" y="267"/>
              </a:cxn>
              <a:cxn ang="0">
                <a:pos x="149" y="338"/>
              </a:cxn>
              <a:cxn ang="0">
                <a:pos x="158" y="389"/>
              </a:cxn>
              <a:cxn ang="0">
                <a:pos x="173" y="423"/>
              </a:cxn>
              <a:cxn ang="0">
                <a:pos x="203" y="450"/>
              </a:cxn>
              <a:cxn ang="0">
                <a:pos x="277" y="471"/>
              </a:cxn>
              <a:cxn ang="0">
                <a:pos x="329" y="511"/>
              </a:cxn>
              <a:cxn ang="0">
                <a:pos x="341" y="549"/>
              </a:cxn>
              <a:cxn ang="0">
                <a:pos x="370" y="634"/>
              </a:cxn>
              <a:cxn ang="0">
                <a:pos x="417" y="684"/>
              </a:cxn>
              <a:cxn ang="0">
                <a:pos x="466" y="733"/>
              </a:cxn>
              <a:cxn ang="0">
                <a:pos x="564" y="854"/>
              </a:cxn>
              <a:cxn ang="0">
                <a:pos x="642" y="912"/>
              </a:cxn>
              <a:cxn ang="0">
                <a:pos x="665" y="924"/>
              </a:cxn>
              <a:cxn ang="0">
                <a:pos x="692" y="933"/>
              </a:cxn>
              <a:cxn ang="0">
                <a:pos x="700" y="951"/>
              </a:cxn>
              <a:cxn ang="0">
                <a:pos x="714" y="972"/>
              </a:cxn>
              <a:cxn ang="0">
                <a:pos x="770" y="975"/>
              </a:cxn>
              <a:cxn ang="0">
                <a:pos x="815" y="1006"/>
              </a:cxn>
              <a:cxn ang="0">
                <a:pos x="868" y="1063"/>
              </a:cxn>
              <a:cxn ang="0">
                <a:pos x="871" y="1085"/>
              </a:cxn>
              <a:cxn ang="0">
                <a:pos x="877" y="1107"/>
              </a:cxn>
              <a:cxn ang="0">
                <a:pos x="907" y="1123"/>
              </a:cxn>
              <a:cxn ang="0">
                <a:pos x="1235" y="1541"/>
              </a:cxn>
              <a:cxn ang="0">
                <a:pos x="1292" y="1541"/>
              </a:cxn>
            </a:cxnLst>
            <a:rect l="0" t="0" r="r" b="b"/>
            <a:pathLst>
              <a:path w="1292" h="1541">
                <a:moveTo>
                  <a:pt x="0" y="0"/>
                </a:moveTo>
                <a:lnTo>
                  <a:pt x="4" y="142"/>
                </a:lnTo>
                <a:lnTo>
                  <a:pt x="34" y="141"/>
                </a:lnTo>
                <a:lnTo>
                  <a:pt x="65" y="225"/>
                </a:lnTo>
                <a:lnTo>
                  <a:pt x="100" y="267"/>
                </a:lnTo>
                <a:lnTo>
                  <a:pt x="149" y="338"/>
                </a:lnTo>
                <a:lnTo>
                  <a:pt x="158" y="389"/>
                </a:lnTo>
                <a:lnTo>
                  <a:pt x="173" y="423"/>
                </a:lnTo>
                <a:lnTo>
                  <a:pt x="203" y="450"/>
                </a:lnTo>
                <a:lnTo>
                  <a:pt x="277" y="471"/>
                </a:lnTo>
                <a:lnTo>
                  <a:pt x="329" y="511"/>
                </a:lnTo>
                <a:lnTo>
                  <a:pt x="341" y="549"/>
                </a:lnTo>
                <a:lnTo>
                  <a:pt x="370" y="634"/>
                </a:lnTo>
                <a:lnTo>
                  <a:pt x="417" y="684"/>
                </a:lnTo>
                <a:lnTo>
                  <a:pt x="466" y="733"/>
                </a:lnTo>
                <a:lnTo>
                  <a:pt x="564" y="854"/>
                </a:lnTo>
                <a:lnTo>
                  <a:pt x="642" y="912"/>
                </a:lnTo>
                <a:lnTo>
                  <a:pt x="665" y="924"/>
                </a:lnTo>
                <a:lnTo>
                  <a:pt x="692" y="933"/>
                </a:lnTo>
                <a:lnTo>
                  <a:pt x="700" y="951"/>
                </a:lnTo>
                <a:lnTo>
                  <a:pt x="714" y="972"/>
                </a:lnTo>
                <a:lnTo>
                  <a:pt x="770" y="975"/>
                </a:lnTo>
                <a:lnTo>
                  <a:pt x="815" y="1006"/>
                </a:lnTo>
                <a:lnTo>
                  <a:pt x="868" y="1063"/>
                </a:lnTo>
                <a:lnTo>
                  <a:pt x="871" y="1085"/>
                </a:lnTo>
                <a:lnTo>
                  <a:pt x="877" y="1107"/>
                </a:lnTo>
                <a:lnTo>
                  <a:pt x="907" y="1123"/>
                </a:lnTo>
                <a:lnTo>
                  <a:pt x="1235" y="1541"/>
                </a:lnTo>
                <a:lnTo>
                  <a:pt x="1292" y="1541"/>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4" name="Line 142"/>
          <p:cNvSpPr>
            <a:spLocks noChangeShapeType="1"/>
          </p:cNvSpPr>
          <p:nvPr/>
        </p:nvSpPr>
        <p:spPr bwMode="auto">
          <a:xfrm flipV="1">
            <a:off x="8185151" y="2166939"/>
            <a:ext cx="36513" cy="128587"/>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5" name="Freeform 143"/>
          <p:cNvSpPr>
            <a:spLocks/>
          </p:cNvSpPr>
          <p:nvPr/>
        </p:nvSpPr>
        <p:spPr bwMode="auto">
          <a:xfrm>
            <a:off x="8350250" y="3009900"/>
            <a:ext cx="323850" cy="90488"/>
          </a:xfrm>
          <a:custGeom>
            <a:avLst/>
            <a:gdLst/>
            <a:ahLst/>
            <a:cxnLst>
              <a:cxn ang="0">
                <a:pos x="607" y="130"/>
              </a:cxn>
              <a:cxn ang="0">
                <a:pos x="527" y="171"/>
              </a:cxn>
              <a:cxn ang="0">
                <a:pos x="0" y="0"/>
              </a:cxn>
            </a:cxnLst>
            <a:rect l="0" t="0" r="r" b="b"/>
            <a:pathLst>
              <a:path w="607" h="171">
                <a:moveTo>
                  <a:pt x="607" y="130"/>
                </a:moveTo>
                <a:lnTo>
                  <a:pt x="527" y="171"/>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6" name="Freeform 144"/>
          <p:cNvSpPr>
            <a:spLocks/>
          </p:cNvSpPr>
          <p:nvPr/>
        </p:nvSpPr>
        <p:spPr bwMode="auto">
          <a:xfrm>
            <a:off x="8672514" y="2625725"/>
            <a:ext cx="515937" cy="800100"/>
          </a:xfrm>
          <a:custGeom>
            <a:avLst/>
            <a:gdLst/>
            <a:ahLst/>
            <a:cxnLst>
              <a:cxn ang="0">
                <a:pos x="978" y="48"/>
              </a:cxn>
              <a:cxn ang="0">
                <a:pos x="960" y="50"/>
              </a:cxn>
              <a:cxn ang="0">
                <a:pos x="939" y="22"/>
              </a:cxn>
              <a:cxn ang="0">
                <a:pos x="922" y="0"/>
              </a:cxn>
              <a:cxn ang="0">
                <a:pos x="886" y="5"/>
              </a:cxn>
              <a:cxn ang="0">
                <a:pos x="857" y="14"/>
              </a:cxn>
              <a:cxn ang="0">
                <a:pos x="835" y="31"/>
              </a:cxn>
              <a:cxn ang="0">
                <a:pos x="813" y="56"/>
              </a:cxn>
              <a:cxn ang="0">
                <a:pos x="779" y="68"/>
              </a:cxn>
              <a:cxn ang="0">
                <a:pos x="759" y="100"/>
              </a:cxn>
              <a:cxn ang="0">
                <a:pos x="708" y="135"/>
              </a:cxn>
              <a:cxn ang="0">
                <a:pos x="671" y="154"/>
              </a:cxn>
              <a:cxn ang="0">
                <a:pos x="652" y="163"/>
              </a:cxn>
              <a:cxn ang="0">
                <a:pos x="644" y="191"/>
              </a:cxn>
              <a:cxn ang="0">
                <a:pos x="635" y="219"/>
              </a:cxn>
              <a:cxn ang="0">
                <a:pos x="642" y="303"/>
              </a:cxn>
              <a:cxn ang="0">
                <a:pos x="647" y="332"/>
              </a:cxn>
              <a:cxn ang="0">
                <a:pos x="682" y="395"/>
              </a:cxn>
              <a:cxn ang="0">
                <a:pos x="729" y="398"/>
              </a:cxn>
              <a:cxn ang="0">
                <a:pos x="733" y="439"/>
              </a:cxn>
              <a:cxn ang="0">
                <a:pos x="749" y="473"/>
              </a:cxn>
              <a:cxn ang="0">
                <a:pos x="556" y="577"/>
              </a:cxn>
              <a:cxn ang="0">
                <a:pos x="505" y="580"/>
              </a:cxn>
              <a:cxn ang="0">
                <a:pos x="420" y="623"/>
              </a:cxn>
              <a:cxn ang="0">
                <a:pos x="426" y="641"/>
              </a:cxn>
              <a:cxn ang="0">
                <a:pos x="0" y="852"/>
              </a:cxn>
              <a:cxn ang="0">
                <a:pos x="308" y="1186"/>
              </a:cxn>
              <a:cxn ang="0">
                <a:pos x="703" y="1508"/>
              </a:cxn>
            </a:cxnLst>
            <a:rect l="0" t="0" r="r" b="b"/>
            <a:pathLst>
              <a:path w="978" h="1508">
                <a:moveTo>
                  <a:pt x="978" y="48"/>
                </a:moveTo>
                <a:lnTo>
                  <a:pt x="960" y="50"/>
                </a:lnTo>
                <a:lnTo>
                  <a:pt x="939" y="22"/>
                </a:lnTo>
                <a:lnTo>
                  <a:pt x="922" y="0"/>
                </a:lnTo>
                <a:lnTo>
                  <a:pt x="886" y="5"/>
                </a:lnTo>
                <a:lnTo>
                  <a:pt x="857" y="14"/>
                </a:lnTo>
                <a:lnTo>
                  <a:pt x="835" y="31"/>
                </a:lnTo>
                <a:lnTo>
                  <a:pt x="813" y="56"/>
                </a:lnTo>
                <a:lnTo>
                  <a:pt x="779" y="68"/>
                </a:lnTo>
                <a:lnTo>
                  <a:pt x="759" y="100"/>
                </a:lnTo>
                <a:lnTo>
                  <a:pt x="708" y="135"/>
                </a:lnTo>
                <a:lnTo>
                  <a:pt x="671" y="154"/>
                </a:lnTo>
                <a:lnTo>
                  <a:pt x="652" y="163"/>
                </a:lnTo>
                <a:lnTo>
                  <a:pt x="644" y="191"/>
                </a:lnTo>
                <a:lnTo>
                  <a:pt x="635" y="219"/>
                </a:lnTo>
                <a:lnTo>
                  <a:pt x="642" y="303"/>
                </a:lnTo>
                <a:lnTo>
                  <a:pt x="647" y="332"/>
                </a:lnTo>
                <a:lnTo>
                  <a:pt x="682" y="395"/>
                </a:lnTo>
                <a:lnTo>
                  <a:pt x="729" y="398"/>
                </a:lnTo>
                <a:lnTo>
                  <a:pt x="733" y="439"/>
                </a:lnTo>
                <a:lnTo>
                  <a:pt x="749" y="473"/>
                </a:lnTo>
                <a:lnTo>
                  <a:pt x="556" y="577"/>
                </a:lnTo>
                <a:lnTo>
                  <a:pt x="505" y="580"/>
                </a:lnTo>
                <a:lnTo>
                  <a:pt x="420" y="623"/>
                </a:lnTo>
                <a:lnTo>
                  <a:pt x="426" y="641"/>
                </a:lnTo>
                <a:lnTo>
                  <a:pt x="0" y="852"/>
                </a:lnTo>
                <a:lnTo>
                  <a:pt x="308" y="1186"/>
                </a:lnTo>
                <a:lnTo>
                  <a:pt x="703" y="1508"/>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7" name="Freeform 145"/>
          <p:cNvSpPr>
            <a:spLocks/>
          </p:cNvSpPr>
          <p:nvPr/>
        </p:nvSpPr>
        <p:spPr bwMode="auto">
          <a:xfrm>
            <a:off x="8013700" y="3548063"/>
            <a:ext cx="825500" cy="374650"/>
          </a:xfrm>
          <a:custGeom>
            <a:avLst/>
            <a:gdLst/>
            <a:ahLst/>
            <a:cxnLst>
              <a:cxn ang="0">
                <a:pos x="1560" y="0"/>
              </a:cxn>
              <a:cxn ang="0">
                <a:pos x="1275" y="153"/>
              </a:cxn>
              <a:cxn ang="0">
                <a:pos x="1231" y="357"/>
              </a:cxn>
              <a:cxn ang="0">
                <a:pos x="1207" y="397"/>
              </a:cxn>
              <a:cxn ang="0">
                <a:pos x="1178" y="384"/>
              </a:cxn>
              <a:cxn ang="0">
                <a:pos x="1143" y="375"/>
              </a:cxn>
              <a:cxn ang="0">
                <a:pos x="1126" y="391"/>
              </a:cxn>
              <a:cxn ang="0">
                <a:pos x="1092" y="378"/>
              </a:cxn>
              <a:cxn ang="0">
                <a:pos x="1057" y="391"/>
              </a:cxn>
              <a:cxn ang="0">
                <a:pos x="1007" y="439"/>
              </a:cxn>
              <a:cxn ang="0">
                <a:pos x="935" y="454"/>
              </a:cxn>
              <a:cxn ang="0">
                <a:pos x="835" y="498"/>
              </a:cxn>
              <a:cxn ang="0">
                <a:pos x="743" y="545"/>
              </a:cxn>
              <a:cxn ang="0">
                <a:pos x="635" y="579"/>
              </a:cxn>
              <a:cxn ang="0">
                <a:pos x="529" y="622"/>
              </a:cxn>
              <a:cxn ang="0">
                <a:pos x="433" y="626"/>
              </a:cxn>
              <a:cxn ang="0">
                <a:pos x="275" y="639"/>
              </a:cxn>
              <a:cxn ang="0">
                <a:pos x="133" y="678"/>
              </a:cxn>
              <a:cxn ang="0">
                <a:pos x="0" y="711"/>
              </a:cxn>
            </a:cxnLst>
            <a:rect l="0" t="0" r="r" b="b"/>
            <a:pathLst>
              <a:path w="1560" h="711">
                <a:moveTo>
                  <a:pt x="1560" y="0"/>
                </a:moveTo>
                <a:lnTo>
                  <a:pt x="1275" y="153"/>
                </a:lnTo>
                <a:lnTo>
                  <a:pt x="1231" y="357"/>
                </a:lnTo>
                <a:lnTo>
                  <a:pt x="1207" y="397"/>
                </a:lnTo>
                <a:lnTo>
                  <a:pt x="1178" y="384"/>
                </a:lnTo>
                <a:lnTo>
                  <a:pt x="1143" y="375"/>
                </a:lnTo>
                <a:lnTo>
                  <a:pt x="1126" y="391"/>
                </a:lnTo>
                <a:lnTo>
                  <a:pt x="1092" y="378"/>
                </a:lnTo>
                <a:lnTo>
                  <a:pt x="1057" y="391"/>
                </a:lnTo>
                <a:lnTo>
                  <a:pt x="1007" y="439"/>
                </a:lnTo>
                <a:lnTo>
                  <a:pt x="935" y="454"/>
                </a:lnTo>
                <a:lnTo>
                  <a:pt x="835" y="498"/>
                </a:lnTo>
                <a:lnTo>
                  <a:pt x="743" y="545"/>
                </a:lnTo>
                <a:lnTo>
                  <a:pt x="635" y="579"/>
                </a:lnTo>
                <a:lnTo>
                  <a:pt x="529" y="622"/>
                </a:lnTo>
                <a:lnTo>
                  <a:pt x="433" y="626"/>
                </a:lnTo>
                <a:lnTo>
                  <a:pt x="275" y="639"/>
                </a:lnTo>
                <a:lnTo>
                  <a:pt x="133" y="678"/>
                </a:lnTo>
                <a:lnTo>
                  <a:pt x="0" y="711"/>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8" name="Freeform 146"/>
          <p:cNvSpPr>
            <a:spLocks/>
          </p:cNvSpPr>
          <p:nvPr/>
        </p:nvSpPr>
        <p:spPr bwMode="auto">
          <a:xfrm>
            <a:off x="6013451" y="3541714"/>
            <a:ext cx="1236663" cy="630237"/>
          </a:xfrm>
          <a:custGeom>
            <a:avLst/>
            <a:gdLst/>
            <a:ahLst/>
            <a:cxnLst>
              <a:cxn ang="0">
                <a:pos x="0" y="1193"/>
              </a:cxn>
              <a:cxn ang="0">
                <a:pos x="87" y="1080"/>
              </a:cxn>
              <a:cxn ang="0">
                <a:pos x="356" y="805"/>
              </a:cxn>
              <a:cxn ang="0">
                <a:pos x="402" y="769"/>
              </a:cxn>
              <a:cxn ang="0">
                <a:pos x="402" y="681"/>
              </a:cxn>
              <a:cxn ang="0">
                <a:pos x="648" y="497"/>
              </a:cxn>
              <a:cxn ang="0">
                <a:pos x="732" y="425"/>
              </a:cxn>
              <a:cxn ang="0">
                <a:pos x="732" y="320"/>
              </a:cxn>
              <a:cxn ang="0">
                <a:pos x="784" y="281"/>
              </a:cxn>
              <a:cxn ang="0">
                <a:pos x="990" y="159"/>
              </a:cxn>
              <a:cxn ang="0">
                <a:pos x="1125" y="91"/>
              </a:cxn>
              <a:cxn ang="0">
                <a:pos x="1332" y="0"/>
              </a:cxn>
              <a:cxn ang="0">
                <a:pos x="1845" y="31"/>
              </a:cxn>
              <a:cxn ang="0">
                <a:pos x="1922" y="75"/>
              </a:cxn>
              <a:cxn ang="0">
                <a:pos x="1970" y="67"/>
              </a:cxn>
              <a:cxn ang="0">
                <a:pos x="1993" y="84"/>
              </a:cxn>
              <a:cxn ang="0">
                <a:pos x="2002" y="126"/>
              </a:cxn>
              <a:cxn ang="0">
                <a:pos x="2017" y="154"/>
              </a:cxn>
              <a:cxn ang="0">
                <a:pos x="2086" y="150"/>
              </a:cxn>
              <a:cxn ang="0">
                <a:pos x="2101" y="143"/>
              </a:cxn>
              <a:cxn ang="0">
                <a:pos x="2145" y="138"/>
              </a:cxn>
              <a:cxn ang="0">
                <a:pos x="2167" y="150"/>
              </a:cxn>
              <a:cxn ang="0">
                <a:pos x="2167" y="197"/>
              </a:cxn>
              <a:cxn ang="0">
                <a:pos x="2211" y="206"/>
              </a:cxn>
              <a:cxn ang="0">
                <a:pos x="2246" y="204"/>
              </a:cxn>
              <a:cxn ang="0">
                <a:pos x="2336" y="206"/>
              </a:cxn>
            </a:cxnLst>
            <a:rect l="0" t="0" r="r" b="b"/>
            <a:pathLst>
              <a:path w="2336" h="1193">
                <a:moveTo>
                  <a:pt x="0" y="1193"/>
                </a:moveTo>
                <a:lnTo>
                  <a:pt x="87" y="1080"/>
                </a:lnTo>
                <a:lnTo>
                  <a:pt x="356" y="805"/>
                </a:lnTo>
                <a:lnTo>
                  <a:pt x="402" y="769"/>
                </a:lnTo>
                <a:lnTo>
                  <a:pt x="402" y="681"/>
                </a:lnTo>
                <a:lnTo>
                  <a:pt x="648" y="497"/>
                </a:lnTo>
                <a:lnTo>
                  <a:pt x="732" y="425"/>
                </a:lnTo>
                <a:lnTo>
                  <a:pt x="732" y="320"/>
                </a:lnTo>
                <a:lnTo>
                  <a:pt x="784" y="281"/>
                </a:lnTo>
                <a:lnTo>
                  <a:pt x="990" y="159"/>
                </a:lnTo>
                <a:lnTo>
                  <a:pt x="1125" y="91"/>
                </a:lnTo>
                <a:lnTo>
                  <a:pt x="1332" y="0"/>
                </a:lnTo>
                <a:lnTo>
                  <a:pt x="1845" y="31"/>
                </a:lnTo>
                <a:lnTo>
                  <a:pt x="1922" y="75"/>
                </a:lnTo>
                <a:lnTo>
                  <a:pt x="1970" y="67"/>
                </a:lnTo>
                <a:lnTo>
                  <a:pt x="1993" y="84"/>
                </a:lnTo>
                <a:lnTo>
                  <a:pt x="2002" y="126"/>
                </a:lnTo>
                <a:lnTo>
                  <a:pt x="2017" y="154"/>
                </a:lnTo>
                <a:lnTo>
                  <a:pt x="2086" y="150"/>
                </a:lnTo>
                <a:lnTo>
                  <a:pt x="2101" y="143"/>
                </a:lnTo>
                <a:lnTo>
                  <a:pt x="2145" y="138"/>
                </a:lnTo>
                <a:lnTo>
                  <a:pt x="2167" y="150"/>
                </a:lnTo>
                <a:lnTo>
                  <a:pt x="2167" y="197"/>
                </a:lnTo>
                <a:lnTo>
                  <a:pt x="2211" y="206"/>
                </a:lnTo>
                <a:lnTo>
                  <a:pt x="2246" y="204"/>
                </a:lnTo>
                <a:lnTo>
                  <a:pt x="2336" y="206"/>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39" name="Freeform 147"/>
          <p:cNvSpPr>
            <a:spLocks/>
          </p:cNvSpPr>
          <p:nvPr/>
        </p:nvSpPr>
        <p:spPr bwMode="auto">
          <a:xfrm>
            <a:off x="5791200" y="3471864"/>
            <a:ext cx="336550" cy="930275"/>
          </a:xfrm>
          <a:custGeom>
            <a:avLst/>
            <a:gdLst/>
            <a:ahLst/>
            <a:cxnLst>
              <a:cxn ang="0">
                <a:pos x="618" y="0"/>
              </a:cxn>
              <a:cxn ang="0">
                <a:pos x="632" y="49"/>
              </a:cxn>
              <a:cxn ang="0">
                <a:pos x="562" y="90"/>
              </a:cxn>
              <a:cxn ang="0">
                <a:pos x="564" y="132"/>
              </a:cxn>
              <a:cxn ang="0">
                <a:pos x="541" y="148"/>
              </a:cxn>
              <a:cxn ang="0">
                <a:pos x="555" y="186"/>
              </a:cxn>
              <a:cxn ang="0">
                <a:pos x="617" y="167"/>
              </a:cxn>
              <a:cxn ang="0">
                <a:pos x="602" y="199"/>
              </a:cxn>
              <a:cxn ang="0">
                <a:pos x="418" y="366"/>
              </a:cxn>
              <a:cxn ang="0">
                <a:pos x="358" y="390"/>
              </a:cxn>
              <a:cxn ang="0">
                <a:pos x="228" y="554"/>
              </a:cxn>
              <a:cxn ang="0">
                <a:pos x="159" y="678"/>
              </a:cxn>
              <a:cxn ang="0">
                <a:pos x="231" y="870"/>
              </a:cxn>
              <a:cxn ang="0">
                <a:pos x="174" y="929"/>
              </a:cxn>
              <a:cxn ang="0">
                <a:pos x="16" y="1146"/>
              </a:cxn>
              <a:cxn ang="0">
                <a:pos x="0" y="1177"/>
              </a:cxn>
              <a:cxn ang="0">
                <a:pos x="12" y="1201"/>
              </a:cxn>
              <a:cxn ang="0">
                <a:pos x="3" y="1211"/>
              </a:cxn>
              <a:cxn ang="0">
                <a:pos x="14" y="1271"/>
              </a:cxn>
              <a:cxn ang="0">
                <a:pos x="63" y="1268"/>
              </a:cxn>
              <a:cxn ang="0">
                <a:pos x="75" y="1273"/>
              </a:cxn>
              <a:cxn ang="0">
                <a:pos x="68" y="1311"/>
              </a:cxn>
              <a:cxn ang="0">
                <a:pos x="107" y="1372"/>
              </a:cxn>
              <a:cxn ang="0">
                <a:pos x="122" y="1377"/>
              </a:cxn>
              <a:cxn ang="0">
                <a:pos x="166" y="1362"/>
              </a:cxn>
              <a:cxn ang="0">
                <a:pos x="219" y="1393"/>
              </a:cxn>
              <a:cxn ang="0">
                <a:pos x="248" y="1363"/>
              </a:cxn>
              <a:cxn ang="0">
                <a:pos x="387" y="1363"/>
              </a:cxn>
              <a:cxn ang="0">
                <a:pos x="417" y="1324"/>
              </a:cxn>
              <a:cxn ang="0">
                <a:pos x="559" y="1758"/>
              </a:cxn>
            </a:cxnLst>
            <a:rect l="0" t="0" r="r" b="b"/>
            <a:pathLst>
              <a:path w="632" h="1758">
                <a:moveTo>
                  <a:pt x="618" y="0"/>
                </a:moveTo>
                <a:lnTo>
                  <a:pt x="632" y="49"/>
                </a:lnTo>
                <a:lnTo>
                  <a:pt x="562" y="90"/>
                </a:lnTo>
                <a:lnTo>
                  <a:pt x="564" y="132"/>
                </a:lnTo>
                <a:lnTo>
                  <a:pt x="541" y="148"/>
                </a:lnTo>
                <a:lnTo>
                  <a:pt x="555" y="186"/>
                </a:lnTo>
                <a:lnTo>
                  <a:pt x="617" y="167"/>
                </a:lnTo>
                <a:lnTo>
                  <a:pt x="602" y="199"/>
                </a:lnTo>
                <a:lnTo>
                  <a:pt x="418" y="366"/>
                </a:lnTo>
                <a:lnTo>
                  <a:pt x="358" y="390"/>
                </a:lnTo>
                <a:lnTo>
                  <a:pt x="228" y="554"/>
                </a:lnTo>
                <a:lnTo>
                  <a:pt x="159" y="678"/>
                </a:lnTo>
                <a:lnTo>
                  <a:pt x="231" y="870"/>
                </a:lnTo>
                <a:lnTo>
                  <a:pt x="174" y="929"/>
                </a:lnTo>
                <a:lnTo>
                  <a:pt x="16" y="1146"/>
                </a:lnTo>
                <a:lnTo>
                  <a:pt x="0" y="1177"/>
                </a:lnTo>
                <a:lnTo>
                  <a:pt x="12" y="1201"/>
                </a:lnTo>
                <a:lnTo>
                  <a:pt x="3" y="1211"/>
                </a:lnTo>
                <a:lnTo>
                  <a:pt x="14" y="1271"/>
                </a:lnTo>
                <a:lnTo>
                  <a:pt x="63" y="1268"/>
                </a:lnTo>
                <a:lnTo>
                  <a:pt x="75" y="1273"/>
                </a:lnTo>
                <a:lnTo>
                  <a:pt x="68" y="1311"/>
                </a:lnTo>
                <a:lnTo>
                  <a:pt x="107" y="1372"/>
                </a:lnTo>
                <a:lnTo>
                  <a:pt x="122" y="1377"/>
                </a:lnTo>
                <a:lnTo>
                  <a:pt x="166" y="1362"/>
                </a:lnTo>
                <a:lnTo>
                  <a:pt x="219" y="1393"/>
                </a:lnTo>
                <a:lnTo>
                  <a:pt x="248" y="1363"/>
                </a:lnTo>
                <a:lnTo>
                  <a:pt x="387" y="1363"/>
                </a:lnTo>
                <a:lnTo>
                  <a:pt x="417" y="1324"/>
                </a:lnTo>
                <a:lnTo>
                  <a:pt x="559" y="1758"/>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0" name="Freeform 148"/>
          <p:cNvSpPr>
            <a:spLocks/>
          </p:cNvSpPr>
          <p:nvPr/>
        </p:nvSpPr>
        <p:spPr bwMode="auto">
          <a:xfrm>
            <a:off x="6602414" y="3235325"/>
            <a:ext cx="115887" cy="306388"/>
          </a:xfrm>
          <a:custGeom>
            <a:avLst/>
            <a:gdLst/>
            <a:ahLst/>
            <a:cxnLst>
              <a:cxn ang="0">
                <a:pos x="220" y="578"/>
              </a:cxn>
              <a:cxn ang="0">
                <a:pos x="90" y="573"/>
              </a:cxn>
              <a:cxn ang="0">
                <a:pos x="24" y="149"/>
              </a:cxn>
              <a:cxn ang="0">
                <a:pos x="0" y="0"/>
              </a:cxn>
            </a:cxnLst>
            <a:rect l="0" t="0" r="r" b="b"/>
            <a:pathLst>
              <a:path w="220" h="578">
                <a:moveTo>
                  <a:pt x="220" y="578"/>
                </a:moveTo>
                <a:lnTo>
                  <a:pt x="90" y="573"/>
                </a:lnTo>
                <a:lnTo>
                  <a:pt x="24" y="149"/>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1" name="Line 149"/>
          <p:cNvSpPr>
            <a:spLocks noChangeShapeType="1"/>
          </p:cNvSpPr>
          <p:nvPr/>
        </p:nvSpPr>
        <p:spPr bwMode="auto">
          <a:xfrm flipH="1" flipV="1">
            <a:off x="6927850" y="2797176"/>
            <a:ext cx="1588" cy="42863"/>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2" name="Freeform 150"/>
          <p:cNvSpPr>
            <a:spLocks/>
          </p:cNvSpPr>
          <p:nvPr/>
        </p:nvSpPr>
        <p:spPr bwMode="auto">
          <a:xfrm>
            <a:off x="5240339" y="3449638"/>
            <a:ext cx="219075" cy="881062"/>
          </a:xfrm>
          <a:custGeom>
            <a:avLst/>
            <a:gdLst/>
            <a:ahLst/>
            <a:cxnLst>
              <a:cxn ang="0">
                <a:pos x="0" y="1666"/>
              </a:cxn>
              <a:cxn ang="0">
                <a:pos x="65" y="1528"/>
              </a:cxn>
              <a:cxn ang="0">
                <a:pos x="126" y="1444"/>
              </a:cxn>
              <a:cxn ang="0">
                <a:pos x="151" y="1381"/>
              </a:cxn>
              <a:cxn ang="0">
                <a:pos x="291" y="1147"/>
              </a:cxn>
              <a:cxn ang="0">
                <a:pos x="362" y="998"/>
              </a:cxn>
              <a:cxn ang="0">
                <a:pos x="372" y="954"/>
              </a:cxn>
              <a:cxn ang="0">
                <a:pos x="366" y="920"/>
              </a:cxn>
              <a:cxn ang="0">
                <a:pos x="356" y="910"/>
              </a:cxn>
              <a:cxn ang="0">
                <a:pos x="309" y="952"/>
              </a:cxn>
              <a:cxn ang="0">
                <a:pos x="302" y="946"/>
              </a:cxn>
              <a:cxn ang="0">
                <a:pos x="322" y="778"/>
              </a:cxn>
              <a:cxn ang="0">
                <a:pos x="377" y="649"/>
              </a:cxn>
              <a:cxn ang="0">
                <a:pos x="361" y="640"/>
              </a:cxn>
              <a:cxn ang="0">
                <a:pos x="325" y="722"/>
              </a:cxn>
              <a:cxn ang="0">
                <a:pos x="314" y="731"/>
              </a:cxn>
              <a:cxn ang="0">
                <a:pos x="316" y="746"/>
              </a:cxn>
              <a:cxn ang="0">
                <a:pos x="275" y="767"/>
              </a:cxn>
              <a:cxn ang="0">
                <a:pos x="268" y="784"/>
              </a:cxn>
              <a:cxn ang="0">
                <a:pos x="235" y="773"/>
              </a:cxn>
              <a:cxn ang="0">
                <a:pos x="203" y="709"/>
              </a:cxn>
              <a:cxn ang="0">
                <a:pos x="179" y="684"/>
              </a:cxn>
              <a:cxn ang="0">
                <a:pos x="234" y="584"/>
              </a:cxn>
              <a:cxn ang="0">
                <a:pos x="231" y="556"/>
              </a:cxn>
              <a:cxn ang="0">
                <a:pos x="217" y="544"/>
              </a:cxn>
              <a:cxn ang="0">
                <a:pos x="251" y="482"/>
              </a:cxn>
              <a:cxn ang="0">
                <a:pos x="268" y="468"/>
              </a:cxn>
              <a:cxn ang="0">
                <a:pos x="247" y="420"/>
              </a:cxn>
              <a:cxn ang="0">
                <a:pos x="235" y="425"/>
              </a:cxn>
              <a:cxn ang="0">
                <a:pos x="186" y="381"/>
              </a:cxn>
              <a:cxn ang="0">
                <a:pos x="165" y="328"/>
              </a:cxn>
              <a:cxn ang="0">
                <a:pos x="107" y="232"/>
              </a:cxn>
              <a:cxn ang="0">
                <a:pos x="173" y="153"/>
              </a:cxn>
              <a:cxn ang="0">
                <a:pos x="180" y="163"/>
              </a:cxn>
              <a:cxn ang="0">
                <a:pos x="259" y="101"/>
              </a:cxn>
              <a:cxn ang="0">
                <a:pos x="276" y="97"/>
              </a:cxn>
              <a:cxn ang="0">
                <a:pos x="282" y="104"/>
              </a:cxn>
              <a:cxn ang="0">
                <a:pos x="300" y="96"/>
              </a:cxn>
              <a:cxn ang="0">
                <a:pos x="300" y="83"/>
              </a:cxn>
              <a:cxn ang="0">
                <a:pos x="348" y="59"/>
              </a:cxn>
              <a:cxn ang="0">
                <a:pos x="414" y="0"/>
              </a:cxn>
            </a:cxnLst>
            <a:rect l="0" t="0" r="r" b="b"/>
            <a:pathLst>
              <a:path w="414" h="1666">
                <a:moveTo>
                  <a:pt x="0" y="1666"/>
                </a:moveTo>
                <a:lnTo>
                  <a:pt x="65" y="1528"/>
                </a:lnTo>
                <a:lnTo>
                  <a:pt x="126" y="1444"/>
                </a:lnTo>
                <a:lnTo>
                  <a:pt x="151" y="1381"/>
                </a:lnTo>
                <a:lnTo>
                  <a:pt x="291" y="1147"/>
                </a:lnTo>
                <a:lnTo>
                  <a:pt x="362" y="998"/>
                </a:lnTo>
                <a:lnTo>
                  <a:pt x="372" y="954"/>
                </a:lnTo>
                <a:lnTo>
                  <a:pt x="366" y="920"/>
                </a:lnTo>
                <a:lnTo>
                  <a:pt x="356" y="910"/>
                </a:lnTo>
                <a:lnTo>
                  <a:pt x="309" y="952"/>
                </a:lnTo>
                <a:lnTo>
                  <a:pt x="302" y="946"/>
                </a:lnTo>
                <a:lnTo>
                  <a:pt x="322" y="778"/>
                </a:lnTo>
                <a:lnTo>
                  <a:pt x="377" y="649"/>
                </a:lnTo>
                <a:lnTo>
                  <a:pt x="361" y="640"/>
                </a:lnTo>
                <a:lnTo>
                  <a:pt x="325" y="722"/>
                </a:lnTo>
                <a:lnTo>
                  <a:pt x="314" y="731"/>
                </a:lnTo>
                <a:lnTo>
                  <a:pt x="316" y="746"/>
                </a:lnTo>
                <a:lnTo>
                  <a:pt x="275" y="767"/>
                </a:lnTo>
                <a:lnTo>
                  <a:pt x="268" y="784"/>
                </a:lnTo>
                <a:lnTo>
                  <a:pt x="235" y="773"/>
                </a:lnTo>
                <a:lnTo>
                  <a:pt x="203" y="709"/>
                </a:lnTo>
                <a:lnTo>
                  <a:pt x="179" y="684"/>
                </a:lnTo>
                <a:lnTo>
                  <a:pt x="234" y="584"/>
                </a:lnTo>
                <a:lnTo>
                  <a:pt x="231" y="556"/>
                </a:lnTo>
                <a:lnTo>
                  <a:pt x="217" y="544"/>
                </a:lnTo>
                <a:lnTo>
                  <a:pt x="251" y="482"/>
                </a:lnTo>
                <a:lnTo>
                  <a:pt x="268" y="468"/>
                </a:lnTo>
                <a:lnTo>
                  <a:pt x="247" y="420"/>
                </a:lnTo>
                <a:lnTo>
                  <a:pt x="235" y="425"/>
                </a:lnTo>
                <a:lnTo>
                  <a:pt x="186" y="381"/>
                </a:lnTo>
                <a:lnTo>
                  <a:pt x="165" y="328"/>
                </a:lnTo>
                <a:lnTo>
                  <a:pt x="107" y="232"/>
                </a:lnTo>
                <a:lnTo>
                  <a:pt x="173" y="153"/>
                </a:lnTo>
                <a:lnTo>
                  <a:pt x="180" y="163"/>
                </a:lnTo>
                <a:lnTo>
                  <a:pt x="259" y="101"/>
                </a:lnTo>
                <a:lnTo>
                  <a:pt x="276" y="97"/>
                </a:lnTo>
                <a:lnTo>
                  <a:pt x="282" y="104"/>
                </a:lnTo>
                <a:lnTo>
                  <a:pt x="300" y="96"/>
                </a:lnTo>
                <a:lnTo>
                  <a:pt x="300" y="83"/>
                </a:lnTo>
                <a:lnTo>
                  <a:pt x="348" y="59"/>
                </a:lnTo>
                <a:lnTo>
                  <a:pt x="414"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3" name="Freeform 151"/>
          <p:cNvSpPr>
            <a:spLocks/>
          </p:cNvSpPr>
          <p:nvPr/>
        </p:nvSpPr>
        <p:spPr bwMode="auto">
          <a:xfrm>
            <a:off x="4411663" y="2416175"/>
            <a:ext cx="1168400" cy="1066800"/>
          </a:xfrm>
          <a:custGeom>
            <a:avLst/>
            <a:gdLst/>
            <a:ahLst/>
            <a:cxnLst>
              <a:cxn ang="0">
                <a:pos x="427" y="662"/>
              </a:cxn>
              <a:cxn ang="0">
                <a:pos x="415" y="641"/>
              </a:cxn>
              <a:cxn ang="0">
                <a:pos x="415" y="628"/>
              </a:cxn>
              <a:cxn ang="0">
                <a:pos x="434" y="614"/>
              </a:cxn>
              <a:cxn ang="0">
                <a:pos x="454" y="572"/>
              </a:cxn>
              <a:cxn ang="0">
                <a:pos x="469" y="563"/>
              </a:cxn>
              <a:cxn ang="0">
                <a:pos x="487" y="520"/>
              </a:cxn>
              <a:cxn ang="0">
                <a:pos x="505" y="511"/>
              </a:cxn>
              <a:cxn ang="0">
                <a:pos x="514" y="512"/>
              </a:cxn>
              <a:cxn ang="0">
                <a:pos x="529" y="505"/>
              </a:cxn>
              <a:cxn ang="0">
                <a:pos x="551" y="464"/>
              </a:cxn>
              <a:cxn ang="0">
                <a:pos x="556" y="443"/>
              </a:cxn>
              <a:cxn ang="0">
                <a:pos x="574" y="428"/>
              </a:cxn>
              <a:cxn ang="0">
                <a:pos x="587" y="422"/>
              </a:cxn>
              <a:cxn ang="0">
                <a:pos x="604" y="407"/>
              </a:cxn>
              <a:cxn ang="0">
                <a:pos x="616" y="379"/>
              </a:cxn>
              <a:cxn ang="0">
                <a:pos x="619" y="373"/>
              </a:cxn>
              <a:cxn ang="0">
                <a:pos x="637" y="380"/>
              </a:cxn>
              <a:cxn ang="0">
                <a:pos x="641" y="367"/>
              </a:cxn>
              <a:cxn ang="0">
                <a:pos x="652" y="389"/>
              </a:cxn>
              <a:cxn ang="0">
                <a:pos x="668" y="391"/>
              </a:cxn>
              <a:cxn ang="0">
                <a:pos x="689" y="385"/>
              </a:cxn>
              <a:cxn ang="0">
                <a:pos x="692" y="379"/>
              </a:cxn>
              <a:cxn ang="0">
                <a:pos x="689" y="350"/>
              </a:cxn>
              <a:cxn ang="0">
                <a:pos x="712" y="319"/>
              </a:cxn>
              <a:cxn ang="0">
                <a:pos x="712" y="313"/>
              </a:cxn>
              <a:cxn ang="0">
                <a:pos x="703" y="295"/>
              </a:cxn>
              <a:cxn ang="0">
                <a:pos x="703" y="284"/>
              </a:cxn>
              <a:cxn ang="0">
                <a:pos x="712" y="278"/>
              </a:cxn>
              <a:cxn ang="0">
                <a:pos x="716" y="268"/>
              </a:cxn>
              <a:cxn ang="0">
                <a:pos x="691" y="248"/>
              </a:cxn>
              <a:cxn ang="0">
                <a:pos x="670" y="172"/>
              </a:cxn>
              <a:cxn ang="0">
                <a:pos x="707" y="166"/>
              </a:cxn>
              <a:cxn ang="0">
                <a:pos x="736" y="134"/>
              </a:cxn>
              <a:cxn ang="0">
                <a:pos x="715" y="103"/>
              </a:cxn>
              <a:cxn ang="0">
                <a:pos x="685" y="48"/>
              </a:cxn>
              <a:cxn ang="0">
                <a:pos x="548" y="36"/>
              </a:cxn>
              <a:cxn ang="0">
                <a:pos x="158" y="0"/>
              </a:cxn>
              <a:cxn ang="0">
                <a:pos x="157" y="47"/>
              </a:cxn>
              <a:cxn ang="0">
                <a:pos x="99" y="66"/>
              </a:cxn>
              <a:cxn ang="0">
                <a:pos x="44" y="66"/>
              </a:cxn>
              <a:cxn ang="0">
                <a:pos x="7" y="152"/>
              </a:cxn>
              <a:cxn ang="0">
                <a:pos x="3" y="438"/>
              </a:cxn>
              <a:cxn ang="0">
                <a:pos x="0" y="660"/>
              </a:cxn>
              <a:cxn ang="0">
                <a:pos x="6" y="661"/>
              </a:cxn>
              <a:cxn ang="0">
                <a:pos x="6" y="666"/>
              </a:cxn>
              <a:cxn ang="0">
                <a:pos x="438" y="672"/>
              </a:cxn>
              <a:cxn ang="0">
                <a:pos x="427" y="660"/>
              </a:cxn>
            </a:cxnLst>
            <a:rect l="0" t="0" r="r" b="b"/>
            <a:pathLst>
              <a:path w="736" h="672">
                <a:moveTo>
                  <a:pt x="427" y="662"/>
                </a:moveTo>
                <a:lnTo>
                  <a:pt x="415" y="641"/>
                </a:lnTo>
                <a:lnTo>
                  <a:pt x="415" y="628"/>
                </a:lnTo>
                <a:lnTo>
                  <a:pt x="434" y="614"/>
                </a:lnTo>
                <a:lnTo>
                  <a:pt x="454" y="572"/>
                </a:lnTo>
                <a:lnTo>
                  <a:pt x="469" y="563"/>
                </a:lnTo>
                <a:lnTo>
                  <a:pt x="487" y="520"/>
                </a:lnTo>
                <a:lnTo>
                  <a:pt x="505" y="511"/>
                </a:lnTo>
                <a:lnTo>
                  <a:pt x="514" y="512"/>
                </a:lnTo>
                <a:lnTo>
                  <a:pt x="529" y="505"/>
                </a:lnTo>
                <a:lnTo>
                  <a:pt x="551" y="464"/>
                </a:lnTo>
                <a:lnTo>
                  <a:pt x="556" y="443"/>
                </a:lnTo>
                <a:lnTo>
                  <a:pt x="574" y="428"/>
                </a:lnTo>
                <a:lnTo>
                  <a:pt x="587" y="422"/>
                </a:lnTo>
                <a:lnTo>
                  <a:pt x="604" y="407"/>
                </a:lnTo>
                <a:lnTo>
                  <a:pt x="616" y="379"/>
                </a:lnTo>
                <a:lnTo>
                  <a:pt x="619" y="373"/>
                </a:lnTo>
                <a:lnTo>
                  <a:pt x="637" y="380"/>
                </a:lnTo>
                <a:lnTo>
                  <a:pt x="641" y="367"/>
                </a:lnTo>
                <a:lnTo>
                  <a:pt x="652" y="389"/>
                </a:lnTo>
                <a:lnTo>
                  <a:pt x="668" y="391"/>
                </a:lnTo>
                <a:lnTo>
                  <a:pt x="689" y="385"/>
                </a:lnTo>
                <a:lnTo>
                  <a:pt x="692" y="379"/>
                </a:lnTo>
                <a:lnTo>
                  <a:pt x="689" y="350"/>
                </a:lnTo>
                <a:lnTo>
                  <a:pt x="712" y="319"/>
                </a:lnTo>
                <a:lnTo>
                  <a:pt x="712" y="313"/>
                </a:lnTo>
                <a:lnTo>
                  <a:pt x="703" y="295"/>
                </a:lnTo>
                <a:lnTo>
                  <a:pt x="703" y="284"/>
                </a:lnTo>
                <a:lnTo>
                  <a:pt x="712" y="278"/>
                </a:lnTo>
                <a:lnTo>
                  <a:pt x="716" y="268"/>
                </a:lnTo>
                <a:lnTo>
                  <a:pt x="691" y="248"/>
                </a:lnTo>
                <a:lnTo>
                  <a:pt x="670" y="172"/>
                </a:lnTo>
                <a:lnTo>
                  <a:pt x="707" y="166"/>
                </a:lnTo>
                <a:lnTo>
                  <a:pt x="736" y="134"/>
                </a:lnTo>
                <a:lnTo>
                  <a:pt x="715" y="103"/>
                </a:lnTo>
                <a:lnTo>
                  <a:pt x="685" y="48"/>
                </a:lnTo>
                <a:lnTo>
                  <a:pt x="548" y="36"/>
                </a:lnTo>
                <a:lnTo>
                  <a:pt x="158" y="0"/>
                </a:lnTo>
                <a:lnTo>
                  <a:pt x="157" y="47"/>
                </a:lnTo>
                <a:lnTo>
                  <a:pt x="99" y="66"/>
                </a:lnTo>
                <a:lnTo>
                  <a:pt x="44" y="66"/>
                </a:lnTo>
                <a:lnTo>
                  <a:pt x="7" y="152"/>
                </a:lnTo>
                <a:lnTo>
                  <a:pt x="3" y="438"/>
                </a:lnTo>
                <a:lnTo>
                  <a:pt x="0" y="660"/>
                </a:lnTo>
                <a:lnTo>
                  <a:pt x="6" y="661"/>
                </a:lnTo>
                <a:lnTo>
                  <a:pt x="6" y="666"/>
                </a:lnTo>
                <a:lnTo>
                  <a:pt x="438" y="672"/>
                </a:lnTo>
                <a:lnTo>
                  <a:pt x="427" y="660"/>
                </a:lnTo>
              </a:path>
            </a:pathLst>
          </a:custGeom>
          <a:solidFill>
            <a:srgbClr val="000099"/>
          </a:solid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4" name="Freeform 152"/>
          <p:cNvSpPr>
            <a:spLocks/>
          </p:cNvSpPr>
          <p:nvPr/>
        </p:nvSpPr>
        <p:spPr bwMode="auto">
          <a:xfrm>
            <a:off x="5499101" y="1982789"/>
            <a:ext cx="163513" cy="642937"/>
          </a:xfrm>
          <a:custGeom>
            <a:avLst/>
            <a:gdLst/>
            <a:ahLst/>
            <a:cxnLst>
              <a:cxn ang="0">
                <a:pos x="155" y="1216"/>
              </a:cxn>
              <a:cxn ang="0">
                <a:pos x="90" y="1132"/>
              </a:cxn>
              <a:cxn ang="0">
                <a:pos x="0" y="966"/>
              </a:cxn>
              <a:cxn ang="0">
                <a:pos x="307" y="428"/>
              </a:cxn>
              <a:cxn ang="0">
                <a:pos x="308" y="0"/>
              </a:cxn>
            </a:cxnLst>
            <a:rect l="0" t="0" r="r" b="b"/>
            <a:pathLst>
              <a:path w="308" h="1216">
                <a:moveTo>
                  <a:pt x="155" y="1216"/>
                </a:moveTo>
                <a:lnTo>
                  <a:pt x="90" y="1132"/>
                </a:lnTo>
                <a:lnTo>
                  <a:pt x="0" y="966"/>
                </a:lnTo>
                <a:lnTo>
                  <a:pt x="307" y="428"/>
                </a:lnTo>
                <a:lnTo>
                  <a:pt x="308"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5" name="Freeform 153"/>
          <p:cNvSpPr>
            <a:spLocks/>
          </p:cNvSpPr>
          <p:nvPr/>
        </p:nvSpPr>
        <p:spPr bwMode="auto">
          <a:xfrm>
            <a:off x="6613526" y="3146426"/>
            <a:ext cx="841375" cy="168275"/>
          </a:xfrm>
          <a:custGeom>
            <a:avLst/>
            <a:gdLst/>
            <a:ahLst/>
            <a:cxnLst>
              <a:cxn ang="0">
                <a:pos x="0" y="319"/>
              </a:cxn>
              <a:cxn ang="0">
                <a:pos x="94" y="286"/>
              </a:cxn>
              <a:cxn ang="0">
                <a:pos x="863" y="75"/>
              </a:cxn>
              <a:cxn ang="0">
                <a:pos x="895" y="97"/>
              </a:cxn>
              <a:cxn ang="0">
                <a:pos x="918" y="101"/>
              </a:cxn>
              <a:cxn ang="0">
                <a:pos x="935" y="113"/>
              </a:cxn>
              <a:cxn ang="0">
                <a:pos x="950" y="124"/>
              </a:cxn>
              <a:cxn ang="0">
                <a:pos x="964" y="123"/>
              </a:cxn>
              <a:cxn ang="0">
                <a:pos x="999" y="76"/>
              </a:cxn>
              <a:cxn ang="0">
                <a:pos x="1015" y="71"/>
              </a:cxn>
              <a:cxn ang="0">
                <a:pos x="1030" y="69"/>
              </a:cxn>
              <a:cxn ang="0">
                <a:pos x="1033" y="62"/>
              </a:cxn>
              <a:cxn ang="0">
                <a:pos x="1098" y="47"/>
              </a:cxn>
              <a:cxn ang="0">
                <a:pos x="1106" y="39"/>
              </a:cxn>
              <a:cxn ang="0">
                <a:pos x="1179" y="12"/>
              </a:cxn>
              <a:cxn ang="0">
                <a:pos x="1215" y="9"/>
              </a:cxn>
              <a:cxn ang="0">
                <a:pos x="1259" y="20"/>
              </a:cxn>
              <a:cxn ang="0">
                <a:pos x="1334" y="4"/>
              </a:cxn>
              <a:cxn ang="0">
                <a:pos x="1378" y="16"/>
              </a:cxn>
              <a:cxn ang="0">
                <a:pos x="1405" y="8"/>
              </a:cxn>
              <a:cxn ang="0">
                <a:pos x="1443" y="4"/>
              </a:cxn>
              <a:cxn ang="0">
                <a:pos x="1450" y="11"/>
              </a:cxn>
              <a:cxn ang="0">
                <a:pos x="1472" y="14"/>
              </a:cxn>
              <a:cxn ang="0">
                <a:pos x="1493" y="0"/>
              </a:cxn>
              <a:cxn ang="0">
                <a:pos x="1519" y="5"/>
              </a:cxn>
              <a:cxn ang="0">
                <a:pos x="1565" y="37"/>
              </a:cxn>
              <a:cxn ang="0">
                <a:pos x="1590" y="38"/>
              </a:cxn>
              <a:cxn ang="0">
                <a:pos x="1594" y="30"/>
              </a:cxn>
            </a:cxnLst>
            <a:rect l="0" t="0" r="r" b="b"/>
            <a:pathLst>
              <a:path w="1594" h="319">
                <a:moveTo>
                  <a:pt x="0" y="319"/>
                </a:moveTo>
                <a:lnTo>
                  <a:pt x="94" y="286"/>
                </a:lnTo>
                <a:lnTo>
                  <a:pt x="863" y="75"/>
                </a:lnTo>
                <a:lnTo>
                  <a:pt x="895" y="97"/>
                </a:lnTo>
                <a:lnTo>
                  <a:pt x="918" y="101"/>
                </a:lnTo>
                <a:lnTo>
                  <a:pt x="935" y="113"/>
                </a:lnTo>
                <a:lnTo>
                  <a:pt x="950" y="124"/>
                </a:lnTo>
                <a:lnTo>
                  <a:pt x="964" y="123"/>
                </a:lnTo>
                <a:lnTo>
                  <a:pt x="999" y="76"/>
                </a:lnTo>
                <a:lnTo>
                  <a:pt x="1015" y="71"/>
                </a:lnTo>
                <a:lnTo>
                  <a:pt x="1030" y="69"/>
                </a:lnTo>
                <a:lnTo>
                  <a:pt x="1033" y="62"/>
                </a:lnTo>
                <a:lnTo>
                  <a:pt x="1098" y="47"/>
                </a:lnTo>
                <a:lnTo>
                  <a:pt x="1106" y="39"/>
                </a:lnTo>
                <a:lnTo>
                  <a:pt x="1179" y="12"/>
                </a:lnTo>
                <a:lnTo>
                  <a:pt x="1215" y="9"/>
                </a:lnTo>
                <a:lnTo>
                  <a:pt x="1259" y="20"/>
                </a:lnTo>
                <a:lnTo>
                  <a:pt x="1334" y="4"/>
                </a:lnTo>
                <a:lnTo>
                  <a:pt x="1378" y="16"/>
                </a:lnTo>
                <a:lnTo>
                  <a:pt x="1405" y="8"/>
                </a:lnTo>
                <a:lnTo>
                  <a:pt x="1443" y="4"/>
                </a:lnTo>
                <a:lnTo>
                  <a:pt x="1450" y="11"/>
                </a:lnTo>
                <a:lnTo>
                  <a:pt x="1472" y="14"/>
                </a:lnTo>
                <a:lnTo>
                  <a:pt x="1493" y="0"/>
                </a:lnTo>
                <a:lnTo>
                  <a:pt x="1519" y="5"/>
                </a:lnTo>
                <a:lnTo>
                  <a:pt x="1565" y="37"/>
                </a:lnTo>
                <a:lnTo>
                  <a:pt x="1590" y="38"/>
                </a:lnTo>
                <a:lnTo>
                  <a:pt x="1594" y="3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6" name="Freeform 154"/>
          <p:cNvSpPr>
            <a:spLocks/>
          </p:cNvSpPr>
          <p:nvPr/>
        </p:nvSpPr>
        <p:spPr bwMode="auto">
          <a:xfrm>
            <a:off x="7304089" y="2649538"/>
            <a:ext cx="155575" cy="514350"/>
          </a:xfrm>
          <a:custGeom>
            <a:avLst/>
            <a:gdLst/>
            <a:ahLst/>
            <a:cxnLst>
              <a:cxn ang="0">
                <a:pos x="6" y="0"/>
              </a:cxn>
              <a:cxn ang="0">
                <a:pos x="0" y="21"/>
              </a:cxn>
              <a:cxn ang="0">
                <a:pos x="20" y="120"/>
              </a:cxn>
              <a:cxn ang="0">
                <a:pos x="38" y="164"/>
              </a:cxn>
              <a:cxn ang="0">
                <a:pos x="77" y="212"/>
              </a:cxn>
              <a:cxn ang="0">
                <a:pos x="102" y="224"/>
              </a:cxn>
              <a:cxn ang="0">
                <a:pos x="118" y="249"/>
              </a:cxn>
              <a:cxn ang="0">
                <a:pos x="121" y="306"/>
              </a:cxn>
              <a:cxn ang="0">
                <a:pos x="123" y="345"/>
              </a:cxn>
              <a:cxn ang="0">
                <a:pos x="96" y="467"/>
              </a:cxn>
              <a:cxn ang="0">
                <a:pos x="91" y="539"/>
              </a:cxn>
              <a:cxn ang="0">
                <a:pos x="55" y="627"/>
              </a:cxn>
              <a:cxn ang="0">
                <a:pos x="77" y="723"/>
              </a:cxn>
              <a:cxn ang="0">
                <a:pos x="132" y="843"/>
              </a:cxn>
              <a:cxn ang="0">
                <a:pos x="219" y="928"/>
              </a:cxn>
              <a:cxn ang="0">
                <a:pos x="287" y="957"/>
              </a:cxn>
              <a:cxn ang="0">
                <a:pos x="295" y="971"/>
              </a:cxn>
              <a:cxn ang="0">
                <a:pos x="294" y="971"/>
              </a:cxn>
            </a:cxnLst>
            <a:rect l="0" t="0" r="r" b="b"/>
            <a:pathLst>
              <a:path w="295" h="971">
                <a:moveTo>
                  <a:pt x="6" y="0"/>
                </a:moveTo>
                <a:lnTo>
                  <a:pt x="0" y="21"/>
                </a:lnTo>
                <a:lnTo>
                  <a:pt x="20" y="120"/>
                </a:lnTo>
                <a:lnTo>
                  <a:pt x="38" y="164"/>
                </a:lnTo>
                <a:lnTo>
                  <a:pt x="77" y="212"/>
                </a:lnTo>
                <a:lnTo>
                  <a:pt x="102" y="224"/>
                </a:lnTo>
                <a:lnTo>
                  <a:pt x="118" y="249"/>
                </a:lnTo>
                <a:lnTo>
                  <a:pt x="121" y="306"/>
                </a:lnTo>
                <a:lnTo>
                  <a:pt x="123" y="345"/>
                </a:lnTo>
                <a:lnTo>
                  <a:pt x="96" y="467"/>
                </a:lnTo>
                <a:lnTo>
                  <a:pt x="91" y="539"/>
                </a:lnTo>
                <a:lnTo>
                  <a:pt x="55" y="627"/>
                </a:lnTo>
                <a:lnTo>
                  <a:pt x="77" y="723"/>
                </a:lnTo>
                <a:lnTo>
                  <a:pt x="132" y="843"/>
                </a:lnTo>
                <a:lnTo>
                  <a:pt x="219" y="928"/>
                </a:lnTo>
                <a:lnTo>
                  <a:pt x="287" y="957"/>
                </a:lnTo>
                <a:lnTo>
                  <a:pt x="295" y="971"/>
                </a:lnTo>
                <a:lnTo>
                  <a:pt x="294" y="971"/>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7" name="Line 155"/>
          <p:cNvSpPr>
            <a:spLocks noChangeShapeType="1"/>
          </p:cNvSpPr>
          <p:nvPr/>
        </p:nvSpPr>
        <p:spPr bwMode="auto">
          <a:xfrm flipH="1" flipV="1">
            <a:off x="6604000" y="3238500"/>
            <a:ext cx="6350" cy="76200"/>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8" name="Freeform 156"/>
          <p:cNvSpPr>
            <a:spLocks/>
          </p:cNvSpPr>
          <p:nvPr/>
        </p:nvSpPr>
        <p:spPr bwMode="auto">
          <a:xfrm>
            <a:off x="5008563" y="1727201"/>
            <a:ext cx="279400" cy="746125"/>
          </a:xfrm>
          <a:custGeom>
            <a:avLst/>
            <a:gdLst/>
            <a:ahLst/>
            <a:cxnLst>
              <a:cxn ang="0">
                <a:pos x="515" y="1413"/>
              </a:cxn>
              <a:cxn ang="0">
                <a:pos x="524" y="1040"/>
              </a:cxn>
              <a:cxn ang="0">
                <a:pos x="469" y="1040"/>
              </a:cxn>
              <a:cxn ang="0">
                <a:pos x="473" y="746"/>
              </a:cxn>
              <a:cxn ang="0">
                <a:pos x="0" y="744"/>
              </a:cxn>
              <a:cxn ang="0">
                <a:pos x="4" y="0"/>
              </a:cxn>
            </a:cxnLst>
            <a:rect l="0" t="0" r="r" b="b"/>
            <a:pathLst>
              <a:path w="524" h="1413">
                <a:moveTo>
                  <a:pt x="515" y="1413"/>
                </a:moveTo>
                <a:lnTo>
                  <a:pt x="524" y="1040"/>
                </a:lnTo>
                <a:lnTo>
                  <a:pt x="469" y="1040"/>
                </a:lnTo>
                <a:lnTo>
                  <a:pt x="473" y="746"/>
                </a:lnTo>
                <a:lnTo>
                  <a:pt x="0" y="744"/>
                </a:lnTo>
                <a:lnTo>
                  <a:pt x="4"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49" name="Freeform 157"/>
          <p:cNvSpPr>
            <a:spLocks/>
          </p:cNvSpPr>
          <p:nvPr/>
        </p:nvSpPr>
        <p:spPr bwMode="auto">
          <a:xfrm>
            <a:off x="3990976" y="1676401"/>
            <a:ext cx="574675" cy="847725"/>
          </a:xfrm>
          <a:custGeom>
            <a:avLst/>
            <a:gdLst/>
            <a:ahLst/>
            <a:cxnLst>
              <a:cxn ang="0">
                <a:pos x="409" y="0"/>
              </a:cxn>
              <a:cxn ang="0">
                <a:pos x="394" y="704"/>
              </a:cxn>
              <a:cxn ang="0">
                <a:pos x="344" y="705"/>
              </a:cxn>
              <a:cxn ang="0">
                <a:pos x="344" y="652"/>
              </a:cxn>
              <a:cxn ang="0">
                <a:pos x="99" y="644"/>
              </a:cxn>
              <a:cxn ang="0">
                <a:pos x="92" y="755"/>
              </a:cxn>
              <a:cxn ang="0">
                <a:pos x="12" y="754"/>
              </a:cxn>
              <a:cxn ang="0">
                <a:pos x="0" y="1063"/>
              </a:cxn>
              <a:cxn ang="0">
                <a:pos x="15" y="1055"/>
              </a:cxn>
              <a:cxn ang="0">
                <a:pos x="42" y="1024"/>
              </a:cxn>
              <a:cxn ang="0">
                <a:pos x="64" y="1022"/>
              </a:cxn>
              <a:cxn ang="0">
                <a:pos x="105" y="1031"/>
              </a:cxn>
              <a:cxn ang="0">
                <a:pos x="152" y="1013"/>
              </a:cxn>
              <a:cxn ang="0">
                <a:pos x="196" y="1005"/>
              </a:cxn>
              <a:cxn ang="0">
                <a:pos x="221" y="1022"/>
              </a:cxn>
              <a:cxn ang="0">
                <a:pos x="242" y="1008"/>
              </a:cxn>
              <a:cxn ang="0">
                <a:pos x="275" y="981"/>
              </a:cxn>
              <a:cxn ang="0">
                <a:pos x="307" y="968"/>
              </a:cxn>
              <a:cxn ang="0">
                <a:pos x="325" y="961"/>
              </a:cxn>
              <a:cxn ang="0">
                <a:pos x="352" y="942"/>
              </a:cxn>
              <a:cxn ang="0">
                <a:pos x="363" y="943"/>
              </a:cxn>
              <a:cxn ang="0">
                <a:pos x="380" y="957"/>
              </a:cxn>
              <a:cxn ang="0">
                <a:pos x="387" y="992"/>
              </a:cxn>
              <a:cxn ang="0">
                <a:pos x="1007" y="1368"/>
              </a:cxn>
              <a:cxn ang="0">
                <a:pos x="1007" y="1490"/>
              </a:cxn>
              <a:cxn ang="0">
                <a:pos x="1090" y="1490"/>
              </a:cxn>
              <a:cxn ang="0">
                <a:pos x="1090" y="1602"/>
              </a:cxn>
            </a:cxnLst>
            <a:rect l="0" t="0" r="r" b="b"/>
            <a:pathLst>
              <a:path w="1090" h="1602">
                <a:moveTo>
                  <a:pt x="409" y="0"/>
                </a:moveTo>
                <a:lnTo>
                  <a:pt x="394" y="704"/>
                </a:lnTo>
                <a:lnTo>
                  <a:pt x="344" y="705"/>
                </a:lnTo>
                <a:lnTo>
                  <a:pt x="344" y="652"/>
                </a:lnTo>
                <a:lnTo>
                  <a:pt x="99" y="644"/>
                </a:lnTo>
                <a:lnTo>
                  <a:pt x="92" y="755"/>
                </a:lnTo>
                <a:lnTo>
                  <a:pt x="12" y="754"/>
                </a:lnTo>
                <a:lnTo>
                  <a:pt x="0" y="1063"/>
                </a:lnTo>
                <a:lnTo>
                  <a:pt x="15" y="1055"/>
                </a:lnTo>
                <a:lnTo>
                  <a:pt x="42" y="1024"/>
                </a:lnTo>
                <a:lnTo>
                  <a:pt x="64" y="1022"/>
                </a:lnTo>
                <a:lnTo>
                  <a:pt x="105" y="1031"/>
                </a:lnTo>
                <a:lnTo>
                  <a:pt x="152" y="1013"/>
                </a:lnTo>
                <a:lnTo>
                  <a:pt x="196" y="1005"/>
                </a:lnTo>
                <a:lnTo>
                  <a:pt x="221" y="1022"/>
                </a:lnTo>
                <a:lnTo>
                  <a:pt x="242" y="1008"/>
                </a:lnTo>
                <a:lnTo>
                  <a:pt x="275" y="981"/>
                </a:lnTo>
                <a:lnTo>
                  <a:pt x="307" y="968"/>
                </a:lnTo>
                <a:lnTo>
                  <a:pt x="325" y="961"/>
                </a:lnTo>
                <a:lnTo>
                  <a:pt x="352" y="942"/>
                </a:lnTo>
                <a:lnTo>
                  <a:pt x="363" y="943"/>
                </a:lnTo>
                <a:lnTo>
                  <a:pt x="380" y="957"/>
                </a:lnTo>
                <a:lnTo>
                  <a:pt x="387" y="992"/>
                </a:lnTo>
                <a:lnTo>
                  <a:pt x="1007" y="1368"/>
                </a:lnTo>
                <a:lnTo>
                  <a:pt x="1007" y="1490"/>
                </a:lnTo>
                <a:lnTo>
                  <a:pt x="1090" y="1490"/>
                </a:lnTo>
                <a:lnTo>
                  <a:pt x="1090" y="1602"/>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0" name="Freeform 158"/>
          <p:cNvSpPr>
            <a:spLocks/>
          </p:cNvSpPr>
          <p:nvPr/>
        </p:nvSpPr>
        <p:spPr bwMode="auto">
          <a:xfrm>
            <a:off x="4635500" y="3482975"/>
            <a:ext cx="469900" cy="952500"/>
          </a:xfrm>
          <a:custGeom>
            <a:avLst/>
            <a:gdLst/>
            <a:ahLst/>
            <a:cxnLst>
              <a:cxn ang="0">
                <a:pos x="0" y="1803"/>
              </a:cxn>
              <a:cxn ang="0">
                <a:pos x="47" y="1743"/>
              </a:cxn>
              <a:cxn ang="0">
                <a:pos x="22" y="1667"/>
              </a:cxn>
              <a:cxn ang="0">
                <a:pos x="42" y="1667"/>
              </a:cxn>
              <a:cxn ang="0">
                <a:pos x="43" y="1638"/>
              </a:cxn>
              <a:cxn ang="0">
                <a:pos x="47" y="1581"/>
              </a:cxn>
              <a:cxn ang="0">
                <a:pos x="62" y="1561"/>
              </a:cxn>
              <a:cxn ang="0">
                <a:pos x="79" y="1545"/>
              </a:cxn>
              <a:cxn ang="0">
                <a:pos x="98" y="1494"/>
              </a:cxn>
              <a:cxn ang="0">
                <a:pos x="147" y="1396"/>
              </a:cxn>
              <a:cxn ang="0">
                <a:pos x="268" y="1329"/>
              </a:cxn>
              <a:cxn ang="0">
                <a:pos x="291" y="1094"/>
              </a:cxn>
              <a:cxn ang="0">
                <a:pos x="283" y="1052"/>
              </a:cxn>
              <a:cxn ang="0">
                <a:pos x="310" y="989"/>
              </a:cxn>
              <a:cxn ang="0">
                <a:pos x="329" y="950"/>
              </a:cxn>
              <a:cxn ang="0">
                <a:pos x="323" y="898"/>
              </a:cxn>
              <a:cxn ang="0">
                <a:pos x="344" y="797"/>
              </a:cxn>
              <a:cxn ang="0">
                <a:pos x="393" y="733"/>
              </a:cxn>
              <a:cxn ang="0">
                <a:pos x="454" y="691"/>
              </a:cxn>
              <a:cxn ang="0">
                <a:pos x="525" y="651"/>
              </a:cxn>
              <a:cxn ang="0">
                <a:pos x="540" y="618"/>
              </a:cxn>
              <a:cxn ang="0">
                <a:pos x="553" y="579"/>
              </a:cxn>
              <a:cxn ang="0">
                <a:pos x="616" y="490"/>
              </a:cxn>
              <a:cxn ang="0">
                <a:pos x="620" y="466"/>
              </a:cxn>
              <a:cxn ang="0">
                <a:pos x="616" y="362"/>
              </a:cxn>
              <a:cxn ang="0">
                <a:pos x="625" y="309"/>
              </a:cxn>
              <a:cxn ang="0">
                <a:pos x="642" y="288"/>
              </a:cxn>
              <a:cxn ang="0">
                <a:pos x="669" y="288"/>
              </a:cxn>
              <a:cxn ang="0">
                <a:pos x="716" y="296"/>
              </a:cxn>
              <a:cxn ang="0">
                <a:pos x="891" y="0"/>
              </a:cxn>
            </a:cxnLst>
            <a:rect l="0" t="0" r="r" b="b"/>
            <a:pathLst>
              <a:path w="891" h="1803">
                <a:moveTo>
                  <a:pt x="0" y="1803"/>
                </a:moveTo>
                <a:lnTo>
                  <a:pt x="47" y="1743"/>
                </a:lnTo>
                <a:lnTo>
                  <a:pt x="22" y="1667"/>
                </a:lnTo>
                <a:lnTo>
                  <a:pt x="42" y="1667"/>
                </a:lnTo>
                <a:lnTo>
                  <a:pt x="43" y="1638"/>
                </a:lnTo>
                <a:lnTo>
                  <a:pt x="47" y="1581"/>
                </a:lnTo>
                <a:lnTo>
                  <a:pt x="62" y="1561"/>
                </a:lnTo>
                <a:lnTo>
                  <a:pt x="79" y="1545"/>
                </a:lnTo>
                <a:lnTo>
                  <a:pt x="98" y="1494"/>
                </a:lnTo>
                <a:lnTo>
                  <a:pt x="147" y="1396"/>
                </a:lnTo>
                <a:lnTo>
                  <a:pt x="268" y="1329"/>
                </a:lnTo>
                <a:lnTo>
                  <a:pt x="291" y="1094"/>
                </a:lnTo>
                <a:lnTo>
                  <a:pt x="283" y="1052"/>
                </a:lnTo>
                <a:lnTo>
                  <a:pt x="310" y="989"/>
                </a:lnTo>
                <a:lnTo>
                  <a:pt x="329" y="950"/>
                </a:lnTo>
                <a:lnTo>
                  <a:pt x="323" y="898"/>
                </a:lnTo>
                <a:lnTo>
                  <a:pt x="344" y="797"/>
                </a:lnTo>
                <a:lnTo>
                  <a:pt x="393" y="733"/>
                </a:lnTo>
                <a:lnTo>
                  <a:pt x="454" y="691"/>
                </a:lnTo>
                <a:lnTo>
                  <a:pt x="525" y="651"/>
                </a:lnTo>
                <a:lnTo>
                  <a:pt x="540" y="618"/>
                </a:lnTo>
                <a:lnTo>
                  <a:pt x="553" y="579"/>
                </a:lnTo>
                <a:lnTo>
                  <a:pt x="616" y="490"/>
                </a:lnTo>
                <a:lnTo>
                  <a:pt x="620" y="466"/>
                </a:lnTo>
                <a:lnTo>
                  <a:pt x="616" y="362"/>
                </a:lnTo>
                <a:lnTo>
                  <a:pt x="625" y="309"/>
                </a:lnTo>
                <a:lnTo>
                  <a:pt x="642" y="288"/>
                </a:lnTo>
                <a:lnTo>
                  <a:pt x="669" y="288"/>
                </a:lnTo>
                <a:lnTo>
                  <a:pt x="716" y="296"/>
                </a:lnTo>
                <a:lnTo>
                  <a:pt x="891"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1" name="Freeform 159"/>
          <p:cNvSpPr>
            <a:spLocks/>
          </p:cNvSpPr>
          <p:nvPr/>
        </p:nvSpPr>
        <p:spPr bwMode="auto">
          <a:xfrm>
            <a:off x="4019550" y="3471863"/>
            <a:ext cx="401638" cy="874712"/>
          </a:xfrm>
          <a:custGeom>
            <a:avLst/>
            <a:gdLst/>
            <a:ahLst/>
            <a:cxnLst>
              <a:cxn ang="0">
                <a:pos x="762" y="0"/>
              </a:cxn>
              <a:cxn ang="0">
                <a:pos x="762" y="29"/>
              </a:cxn>
              <a:cxn ang="0">
                <a:pos x="735" y="15"/>
              </a:cxn>
              <a:cxn ang="0">
                <a:pos x="569" y="495"/>
              </a:cxn>
              <a:cxn ang="0">
                <a:pos x="401" y="897"/>
              </a:cxn>
              <a:cxn ang="0">
                <a:pos x="241" y="1235"/>
              </a:cxn>
              <a:cxn ang="0">
                <a:pos x="144" y="1421"/>
              </a:cxn>
              <a:cxn ang="0">
                <a:pos x="44" y="1584"/>
              </a:cxn>
              <a:cxn ang="0">
                <a:pos x="0" y="1651"/>
              </a:cxn>
            </a:cxnLst>
            <a:rect l="0" t="0" r="r" b="b"/>
            <a:pathLst>
              <a:path w="762" h="1651">
                <a:moveTo>
                  <a:pt x="762" y="0"/>
                </a:moveTo>
                <a:lnTo>
                  <a:pt x="762" y="29"/>
                </a:lnTo>
                <a:lnTo>
                  <a:pt x="735" y="15"/>
                </a:lnTo>
                <a:lnTo>
                  <a:pt x="569" y="495"/>
                </a:lnTo>
                <a:lnTo>
                  <a:pt x="401" y="897"/>
                </a:lnTo>
                <a:lnTo>
                  <a:pt x="241" y="1235"/>
                </a:lnTo>
                <a:lnTo>
                  <a:pt x="144" y="1421"/>
                </a:lnTo>
                <a:lnTo>
                  <a:pt x="44" y="1584"/>
                </a:lnTo>
                <a:lnTo>
                  <a:pt x="0" y="1651"/>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2" name="Freeform 160"/>
          <p:cNvSpPr>
            <a:spLocks/>
          </p:cNvSpPr>
          <p:nvPr/>
        </p:nvSpPr>
        <p:spPr bwMode="auto">
          <a:xfrm>
            <a:off x="3819525" y="2235200"/>
            <a:ext cx="171450" cy="33338"/>
          </a:xfrm>
          <a:custGeom>
            <a:avLst/>
            <a:gdLst/>
            <a:ahLst/>
            <a:cxnLst>
              <a:cxn ang="0">
                <a:pos x="0" y="34"/>
              </a:cxn>
              <a:cxn ang="0">
                <a:pos x="12" y="51"/>
              </a:cxn>
              <a:cxn ang="0">
                <a:pos x="30" y="60"/>
              </a:cxn>
              <a:cxn ang="0">
                <a:pos x="48" y="60"/>
              </a:cxn>
              <a:cxn ang="0">
                <a:pos x="64" y="50"/>
              </a:cxn>
              <a:cxn ang="0">
                <a:pos x="66" y="19"/>
              </a:cxn>
              <a:cxn ang="0">
                <a:pos x="73" y="16"/>
              </a:cxn>
              <a:cxn ang="0">
                <a:pos x="79" y="13"/>
              </a:cxn>
              <a:cxn ang="0">
                <a:pos x="94" y="20"/>
              </a:cxn>
              <a:cxn ang="0">
                <a:pos x="96" y="34"/>
              </a:cxn>
              <a:cxn ang="0">
                <a:pos x="96" y="51"/>
              </a:cxn>
              <a:cxn ang="0">
                <a:pos x="102" y="58"/>
              </a:cxn>
              <a:cxn ang="0">
                <a:pos x="112" y="56"/>
              </a:cxn>
              <a:cxn ang="0">
                <a:pos x="118" y="47"/>
              </a:cxn>
              <a:cxn ang="0">
                <a:pos x="119" y="5"/>
              </a:cxn>
              <a:cxn ang="0">
                <a:pos x="125" y="0"/>
              </a:cxn>
              <a:cxn ang="0">
                <a:pos x="134" y="0"/>
              </a:cxn>
              <a:cxn ang="0">
                <a:pos x="140" y="4"/>
              </a:cxn>
              <a:cxn ang="0">
                <a:pos x="135" y="19"/>
              </a:cxn>
              <a:cxn ang="0">
                <a:pos x="134" y="32"/>
              </a:cxn>
              <a:cxn ang="0">
                <a:pos x="138" y="39"/>
              </a:cxn>
              <a:cxn ang="0">
                <a:pos x="156" y="47"/>
              </a:cxn>
              <a:cxn ang="0">
                <a:pos x="174" y="37"/>
              </a:cxn>
              <a:cxn ang="0">
                <a:pos x="199" y="4"/>
              </a:cxn>
              <a:cxn ang="0">
                <a:pos x="272" y="65"/>
              </a:cxn>
              <a:cxn ang="0">
                <a:pos x="284" y="65"/>
              </a:cxn>
              <a:cxn ang="0">
                <a:pos x="290" y="58"/>
              </a:cxn>
              <a:cxn ang="0">
                <a:pos x="294" y="50"/>
              </a:cxn>
              <a:cxn ang="0">
                <a:pos x="293" y="18"/>
              </a:cxn>
              <a:cxn ang="0">
                <a:pos x="298" y="10"/>
              </a:cxn>
              <a:cxn ang="0">
                <a:pos x="310" y="4"/>
              </a:cxn>
              <a:cxn ang="0">
                <a:pos x="326" y="7"/>
              </a:cxn>
            </a:cxnLst>
            <a:rect l="0" t="0" r="r" b="b"/>
            <a:pathLst>
              <a:path w="326" h="65">
                <a:moveTo>
                  <a:pt x="0" y="34"/>
                </a:moveTo>
                <a:lnTo>
                  <a:pt x="12" y="51"/>
                </a:lnTo>
                <a:lnTo>
                  <a:pt x="30" y="60"/>
                </a:lnTo>
                <a:lnTo>
                  <a:pt x="48" y="60"/>
                </a:lnTo>
                <a:lnTo>
                  <a:pt x="64" y="50"/>
                </a:lnTo>
                <a:lnTo>
                  <a:pt x="66" y="19"/>
                </a:lnTo>
                <a:lnTo>
                  <a:pt x="73" y="16"/>
                </a:lnTo>
                <a:lnTo>
                  <a:pt x="79" y="13"/>
                </a:lnTo>
                <a:lnTo>
                  <a:pt x="94" y="20"/>
                </a:lnTo>
                <a:lnTo>
                  <a:pt x="96" y="34"/>
                </a:lnTo>
                <a:lnTo>
                  <a:pt x="96" y="51"/>
                </a:lnTo>
                <a:lnTo>
                  <a:pt x="102" y="58"/>
                </a:lnTo>
                <a:lnTo>
                  <a:pt x="112" y="56"/>
                </a:lnTo>
                <a:lnTo>
                  <a:pt x="118" y="47"/>
                </a:lnTo>
                <a:lnTo>
                  <a:pt x="119" y="5"/>
                </a:lnTo>
                <a:lnTo>
                  <a:pt x="125" y="0"/>
                </a:lnTo>
                <a:lnTo>
                  <a:pt x="134" y="0"/>
                </a:lnTo>
                <a:lnTo>
                  <a:pt x="140" y="4"/>
                </a:lnTo>
                <a:lnTo>
                  <a:pt x="135" y="19"/>
                </a:lnTo>
                <a:lnTo>
                  <a:pt x="134" y="32"/>
                </a:lnTo>
                <a:lnTo>
                  <a:pt x="138" y="39"/>
                </a:lnTo>
                <a:lnTo>
                  <a:pt x="156" y="47"/>
                </a:lnTo>
                <a:lnTo>
                  <a:pt x="174" y="37"/>
                </a:lnTo>
                <a:lnTo>
                  <a:pt x="199" y="4"/>
                </a:lnTo>
                <a:lnTo>
                  <a:pt x="272" y="65"/>
                </a:lnTo>
                <a:lnTo>
                  <a:pt x="284" y="65"/>
                </a:lnTo>
                <a:lnTo>
                  <a:pt x="290" y="58"/>
                </a:lnTo>
                <a:lnTo>
                  <a:pt x="294" y="50"/>
                </a:lnTo>
                <a:lnTo>
                  <a:pt x="293" y="18"/>
                </a:lnTo>
                <a:lnTo>
                  <a:pt x="298" y="10"/>
                </a:lnTo>
                <a:lnTo>
                  <a:pt x="310" y="4"/>
                </a:lnTo>
                <a:lnTo>
                  <a:pt x="326" y="7"/>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3" name="Freeform 161"/>
          <p:cNvSpPr>
            <a:spLocks/>
          </p:cNvSpPr>
          <p:nvPr/>
        </p:nvSpPr>
        <p:spPr bwMode="auto">
          <a:xfrm>
            <a:off x="3071813" y="2038350"/>
            <a:ext cx="755650" cy="935038"/>
          </a:xfrm>
          <a:custGeom>
            <a:avLst/>
            <a:gdLst/>
            <a:ahLst/>
            <a:cxnLst>
              <a:cxn ang="0">
                <a:pos x="23" y="978"/>
              </a:cxn>
              <a:cxn ang="0">
                <a:pos x="0" y="951"/>
              </a:cxn>
              <a:cxn ang="0">
                <a:pos x="23" y="936"/>
              </a:cxn>
              <a:cxn ang="0">
                <a:pos x="80" y="939"/>
              </a:cxn>
              <a:cxn ang="0">
                <a:pos x="97" y="918"/>
              </a:cxn>
              <a:cxn ang="0">
                <a:pos x="102" y="887"/>
              </a:cxn>
              <a:cxn ang="0">
                <a:pos x="150" y="805"/>
              </a:cxn>
              <a:cxn ang="0">
                <a:pos x="201" y="675"/>
              </a:cxn>
              <a:cxn ang="0">
                <a:pos x="217" y="626"/>
              </a:cxn>
              <a:cxn ang="0">
                <a:pos x="285" y="589"/>
              </a:cxn>
              <a:cxn ang="0">
                <a:pos x="467" y="426"/>
              </a:cxn>
              <a:cxn ang="0">
                <a:pos x="649" y="374"/>
              </a:cxn>
              <a:cxn ang="0">
                <a:pos x="874" y="187"/>
              </a:cxn>
              <a:cxn ang="0">
                <a:pos x="999" y="3"/>
              </a:cxn>
              <a:cxn ang="0">
                <a:pos x="1425" y="30"/>
              </a:cxn>
              <a:cxn ang="0">
                <a:pos x="1392" y="1356"/>
              </a:cxn>
              <a:cxn ang="0">
                <a:pos x="1379" y="1465"/>
              </a:cxn>
              <a:cxn ang="0">
                <a:pos x="1300" y="1524"/>
              </a:cxn>
              <a:cxn ang="0">
                <a:pos x="1175" y="1613"/>
              </a:cxn>
              <a:cxn ang="0">
                <a:pos x="1112" y="1608"/>
              </a:cxn>
              <a:cxn ang="0">
                <a:pos x="1031" y="1649"/>
              </a:cxn>
              <a:cxn ang="0">
                <a:pos x="958" y="1638"/>
              </a:cxn>
              <a:cxn ang="0">
                <a:pos x="930" y="1707"/>
              </a:cxn>
              <a:cxn ang="0">
                <a:pos x="914" y="1768"/>
              </a:cxn>
              <a:cxn ang="0">
                <a:pos x="903" y="1733"/>
              </a:cxn>
              <a:cxn ang="0">
                <a:pos x="891" y="1693"/>
              </a:cxn>
              <a:cxn ang="0">
                <a:pos x="904" y="1665"/>
              </a:cxn>
              <a:cxn ang="0">
                <a:pos x="840" y="1665"/>
              </a:cxn>
              <a:cxn ang="0">
                <a:pos x="811" y="1622"/>
              </a:cxn>
              <a:cxn ang="0">
                <a:pos x="791" y="1620"/>
              </a:cxn>
              <a:cxn ang="0">
                <a:pos x="770" y="1689"/>
              </a:cxn>
              <a:cxn ang="0">
                <a:pos x="696" y="1707"/>
              </a:cxn>
              <a:cxn ang="0">
                <a:pos x="688" y="1682"/>
              </a:cxn>
              <a:cxn ang="0">
                <a:pos x="654" y="1664"/>
              </a:cxn>
              <a:cxn ang="0">
                <a:pos x="585" y="1672"/>
              </a:cxn>
              <a:cxn ang="0">
                <a:pos x="558" y="1721"/>
              </a:cxn>
              <a:cxn ang="0">
                <a:pos x="432" y="1698"/>
              </a:cxn>
              <a:cxn ang="0">
                <a:pos x="330" y="1701"/>
              </a:cxn>
              <a:cxn ang="0">
                <a:pos x="265" y="1739"/>
              </a:cxn>
              <a:cxn ang="0">
                <a:pos x="215" y="1686"/>
              </a:cxn>
              <a:cxn ang="0">
                <a:pos x="326" y="1668"/>
              </a:cxn>
              <a:cxn ang="0">
                <a:pos x="289" y="1613"/>
              </a:cxn>
              <a:cxn ang="0">
                <a:pos x="265" y="1572"/>
              </a:cxn>
              <a:cxn ang="0">
                <a:pos x="279" y="1504"/>
              </a:cxn>
              <a:cxn ang="0">
                <a:pos x="209" y="1498"/>
              </a:cxn>
              <a:cxn ang="0">
                <a:pos x="95" y="1421"/>
              </a:cxn>
              <a:cxn ang="0">
                <a:pos x="115" y="1354"/>
              </a:cxn>
              <a:cxn ang="0">
                <a:pos x="69" y="1118"/>
              </a:cxn>
              <a:cxn ang="0">
                <a:pos x="61" y="1020"/>
              </a:cxn>
            </a:cxnLst>
            <a:rect l="0" t="0" r="r" b="b"/>
            <a:pathLst>
              <a:path w="1425" h="1768">
                <a:moveTo>
                  <a:pt x="32" y="983"/>
                </a:moveTo>
                <a:lnTo>
                  <a:pt x="23" y="978"/>
                </a:lnTo>
                <a:lnTo>
                  <a:pt x="8" y="965"/>
                </a:lnTo>
                <a:lnTo>
                  <a:pt x="0" y="951"/>
                </a:lnTo>
                <a:lnTo>
                  <a:pt x="8" y="938"/>
                </a:lnTo>
                <a:lnTo>
                  <a:pt x="23" y="936"/>
                </a:lnTo>
                <a:lnTo>
                  <a:pt x="54" y="942"/>
                </a:lnTo>
                <a:lnTo>
                  <a:pt x="80" y="939"/>
                </a:lnTo>
                <a:lnTo>
                  <a:pt x="94" y="933"/>
                </a:lnTo>
                <a:lnTo>
                  <a:pt x="97" y="918"/>
                </a:lnTo>
                <a:lnTo>
                  <a:pt x="88" y="901"/>
                </a:lnTo>
                <a:lnTo>
                  <a:pt x="102" y="887"/>
                </a:lnTo>
                <a:lnTo>
                  <a:pt x="94" y="880"/>
                </a:lnTo>
                <a:lnTo>
                  <a:pt x="150" y="805"/>
                </a:lnTo>
                <a:lnTo>
                  <a:pt x="153" y="675"/>
                </a:lnTo>
                <a:lnTo>
                  <a:pt x="201" y="675"/>
                </a:lnTo>
                <a:lnTo>
                  <a:pt x="202" y="626"/>
                </a:lnTo>
                <a:lnTo>
                  <a:pt x="217" y="626"/>
                </a:lnTo>
                <a:lnTo>
                  <a:pt x="218" y="587"/>
                </a:lnTo>
                <a:lnTo>
                  <a:pt x="285" y="589"/>
                </a:lnTo>
                <a:lnTo>
                  <a:pt x="288" y="421"/>
                </a:lnTo>
                <a:lnTo>
                  <a:pt x="467" y="426"/>
                </a:lnTo>
                <a:lnTo>
                  <a:pt x="469" y="371"/>
                </a:lnTo>
                <a:lnTo>
                  <a:pt x="649" y="374"/>
                </a:lnTo>
                <a:lnTo>
                  <a:pt x="652" y="182"/>
                </a:lnTo>
                <a:lnTo>
                  <a:pt x="874" y="187"/>
                </a:lnTo>
                <a:lnTo>
                  <a:pt x="878" y="0"/>
                </a:lnTo>
                <a:lnTo>
                  <a:pt x="999" y="3"/>
                </a:lnTo>
                <a:lnTo>
                  <a:pt x="999" y="17"/>
                </a:lnTo>
                <a:lnTo>
                  <a:pt x="1425" y="30"/>
                </a:lnTo>
                <a:lnTo>
                  <a:pt x="1415" y="404"/>
                </a:lnTo>
                <a:lnTo>
                  <a:pt x="1392" y="1356"/>
                </a:lnTo>
                <a:lnTo>
                  <a:pt x="1383" y="1359"/>
                </a:lnTo>
                <a:lnTo>
                  <a:pt x="1379" y="1465"/>
                </a:lnTo>
                <a:lnTo>
                  <a:pt x="1328" y="1493"/>
                </a:lnTo>
                <a:lnTo>
                  <a:pt x="1300" y="1524"/>
                </a:lnTo>
                <a:lnTo>
                  <a:pt x="1250" y="1542"/>
                </a:lnTo>
                <a:lnTo>
                  <a:pt x="1175" y="1613"/>
                </a:lnTo>
                <a:lnTo>
                  <a:pt x="1138" y="1605"/>
                </a:lnTo>
                <a:lnTo>
                  <a:pt x="1112" y="1608"/>
                </a:lnTo>
                <a:lnTo>
                  <a:pt x="1075" y="1634"/>
                </a:lnTo>
                <a:lnTo>
                  <a:pt x="1031" y="1649"/>
                </a:lnTo>
                <a:lnTo>
                  <a:pt x="984" y="1646"/>
                </a:lnTo>
                <a:lnTo>
                  <a:pt x="958" y="1638"/>
                </a:lnTo>
                <a:lnTo>
                  <a:pt x="942" y="1649"/>
                </a:lnTo>
                <a:lnTo>
                  <a:pt x="930" y="1707"/>
                </a:lnTo>
                <a:lnTo>
                  <a:pt x="928" y="1752"/>
                </a:lnTo>
                <a:lnTo>
                  <a:pt x="914" y="1768"/>
                </a:lnTo>
                <a:lnTo>
                  <a:pt x="904" y="1750"/>
                </a:lnTo>
                <a:lnTo>
                  <a:pt x="903" y="1733"/>
                </a:lnTo>
                <a:lnTo>
                  <a:pt x="906" y="1704"/>
                </a:lnTo>
                <a:lnTo>
                  <a:pt x="891" y="1693"/>
                </a:lnTo>
                <a:lnTo>
                  <a:pt x="900" y="1680"/>
                </a:lnTo>
                <a:lnTo>
                  <a:pt x="904" y="1665"/>
                </a:lnTo>
                <a:lnTo>
                  <a:pt x="862" y="1665"/>
                </a:lnTo>
                <a:lnTo>
                  <a:pt x="840" y="1665"/>
                </a:lnTo>
                <a:lnTo>
                  <a:pt x="815" y="1641"/>
                </a:lnTo>
                <a:lnTo>
                  <a:pt x="811" y="1622"/>
                </a:lnTo>
                <a:lnTo>
                  <a:pt x="804" y="1616"/>
                </a:lnTo>
                <a:lnTo>
                  <a:pt x="791" y="1620"/>
                </a:lnTo>
                <a:lnTo>
                  <a:pt x="783" y="1638"/>
                </a:lnTo>
                <a:lnTo>
                  <a:pt x="770" y="1689"/>
                </a:lnTo>
                <a:lnTo>
                  <a:pt x="730" y="1701"/>
                </a:lnTo>
                <a:lnTo>
                  <a:pt x="696" y="1707"/>
                </a:lnTo>
                <a:lnTo>
                  <a:pt x="679" y="1698"/>
                </a:lnTo>
                <a:lnTo>
                  <a:pt x="688" y="1682"/>
                </a:lnTo>
                <a:lnTo>
                  <a:pt x="688" y="1673"/>
                </a:lnTo>
                <a:lnTo>
                  <a:pt x="654" y="1664"/>
                </a:lnTo>
                <a:lnTo>
                  <a:pt x="614" y="1660"/>
                </a:lnTo>
                <a:lnTo>
                  <a:pt x="585" y="1672"/>
                </a:lnTo>
                <a:lnTo>
                  <a:pt x="579" y="1702"/>
                </a:lnTo>
                <a:lnTo>
                  <a:pt x="558" y="1721"/>
                </a:lnTo>
                <a:lnTo>
                  <a:pt x="501" y="1717"/>
                </a:lnTo>
                <a:lnTo>
                  <a:pt x="432" y="1698"/>
                </a:lnTo>
                <a:lnTo>
                  <a:pt x="365" y="1689"/>
                </a:lnTo>
                <a:lnTo>
                  <a:pt x="330" y="1701"/>
                </a:lnTo>
                <a:lnTo>
                  <a:pt x="298" y="1737"/>
                </a:lnTo>
                <a:lnTo>
                  <a:pt x="265" y="1739"/>
                </a:lnTo>
                <a:lnTo>
                  <a:pt x="216" y="1717"/>
                </a:lnTo>
                <a:lnTo>
                  <a:pt x="215" y="1686"/>
                </a:lnTo>
                <a:lnTo>
                  <a:pt x="266" y="1668"/>
                </a:lnTo>
                <a:lnTo>
                  <a:pt x="326" y="1668"/>
                </a:lnTo>
                <a:lnTo>
                  <a:pt x="328" y="1640"/>
                </a:lnTo>
                <a:lnTo>
                  <a:pt x="289" y="1613"/>
                </a:lnTo>
                <a:lnTo>
                  <a:pt x="253" y="1604"/>
                </a:lnTo>
                <a:lnTo>
                  <a:pt x="265" y="1572"/>
                </a:lnTo>
                <a:lnTo>
                  <a:pt x="283" y="1516"/>
                </a:lnTo>
                <a:lnTo>
                  <a:pt x="279" y="1504"/>
                </a:lnTo>
                <a:lnTo>
                  <a:pt x="262" y="1501"/>
                </a:lnTo>
                <a:lnTo>
                  <a:pt x="209" y="1498"/>
                </a:lnTo>
                <a:lnTo>
                  <a:pt x="102" y="1447"/>
                </a:lnTo>
                <a:lnTo>
                  <a:pt x="95" y="1421"/>
                </a:lnTo>
                <a:lnTo>
                  <a:pt x="113" y="1399"/>
                </a:lnTo>
                <a:lnTo>
                  <a:pt x="115" y="1354"/>
                </a:lnTo>
                <a:lnTo>
                  <a:pt x="65" y="1300"/>
                </a:lnTo>
                <a:lnTo>
                  <a:pt x="69" y="1118"/>
                </a:lnTo>
                <a:lnTo>
                  <a:pt x="53" y="1083"/>
                </a:lnTo>
                <a:lnTo>
                  <a:pt x="61" y="1020"/>
                </a:lnTo>
                <a:lnTo>
                  <a:pt x="32" y="983"/>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4" name="Freeform 162"/>
          <p:cNvSpPr>
            <a:spLocks/>
          </p:cNvSpPr>
          <p:nvPr/>
        </p:nvSpPr>
        <p:spPr bwMode="auto">
          <a:xfrm>
            <a:off x="3354388" y="1660525"/>
            <a:ext cx="63500" cy="476250"/>
          </a:xfrm>
          <a:custGeom>
            <a:avLst/>
            <a:gdLst/>
            <a:ahLst/>
            <a:cxnLst>
              <a:cxn ang="0">
                <a:pos x="37" y="0"/>
              </a:cxn>
              <a:cxn ang="0">
                <a:pos x="31" y="201"/>
              </a:cxn>
              <a:cxn ang="0">
                <a:pos x="28" y="589"/>
              </a:cxn>
              <a:cxn ang="0">
                <a:pos x="1" y="586"/>
              </a:cxn>
              <a:cxn ang="0">
                <a:pos x="0" y="679"/>
              </a:cxn>
              <a:cxn ang="0">
                <a:pos x="114" y="683"/>
              </a:cxn>
              <a:cxn ang="0">
                <a:pos x="111" y="880"/>
              </a:cxn>
            </a:cxnLst>
            <a:rect l="0" t="0" r="r" b="b"/>
            <a:pathLst>
              <a:path w="114" h="880">
                <a:moveTo>
                  <a:pt x="37" y="0"/>
                </a:moveTo>
                <a:lnTo>
                  <a:pt x="31" y="201"/>
                </a:lnTo>
                <a:lnTo>
                  <a:pt x="28" y="589"/>
                </a:lnTo>
                <a:lnTo>
                  <a:pt x="1" y="586"/>
                </a:lnTo>
                <a:lnTo>
                  <a:pt x="0" y="679"/>
                </a:lnTo>
                <a:lnTo>
                  <a:pt x="114" y="683"/>
                </a:lnTo>
                <a:lnTo>
                  <a:pt x="111" y="88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5" name="Line 163"/>
          <p:cNvSpPr>
            <a:spLocks noChangeShapeType="1"/>
          </p:cNvSpPr>
          <p:nvPr/>
        </p:nvSpPr>
        <p:spPr bwMode="auto">
          <a:xfrm flipH="1" flipV="1">
            <a:off x="2622550" y="2551114"/>
            <a:ext cx="458788" cy="3175"/>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6" name="Line 164"/>
          <p:cNvSpPr>
            <a:spLocks noChangeShapeType="1"/>
          </p:cNvSpPr>
          <p:nvPr/>
        </p:nvSpPr>
        <p:spPr bwMode="auto">
          <a:xfrm flipV="1">
            <a:off x="3067051" y="2559050"/>
            <a:ext cx="17463" cy="998538"/>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7" name="Freeform 165"/>
          <p:cNvSpPr>
            <a:spLocks/>
          </p:cNvSpPr>
          <p:nvPr/>
        </p:nvSpPr>
        <p:spPr bwMode="auto">
          <a:xfrm>
            <a:off x="3427414" y="3089275"/>
            <a:ext cx="992187" cy="757238"/>
          </a:xfrm>
          <a:custGeom>
            <a:avLst/>
            <a:gdLst/>
            <a:ahLst/>
            <a:cxnLst>
              <a:cxn ang="0">
                <a:pos x="1874" y="41"/>
              </a:cxn>
              <a:cxn ang="0">
                <a:pos x="700" y="0"/>
              </a:cxn>
              <a:cxn ang="0">
                <a:pos x="692" y="512"/>
              </a:cxn>
              <a:cxn ang="0">
                <a:pos x="0" y="1429"/>
              </a:cxn>
            </a:cxnLst>
            <a:rect l="0" t="0" r="r" b="b"/>
            <a:pathLst>
              <a:path w="1874" h="1429">
                <a:moveTo>
                  <a:pt x="1874" y="41"/>
                </a:moveTo>
                <a:lnTo>
                  <a:pt x="700" y="0"/>
                </a:lnTo>
                <a:lnTo>
                  <a:pt x="692" y="512"/>
                </a:lnTo>
                <a:lnTo>
                  <a:pt x="0" y="1429"/>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8" name="Freeform 166"/>
          <p:cNvSpPr>
            <a:spLocks/>
          </p:cNvSpPr>
          <p:nvPr/>
        </p:nvSpPr>
        <p:spPr bwMode="auto">
          <a:xfrm>
            <a:off x="3797301" y="2814639"/>
            <a:ext cx="11113" cy="274637"/>
          </a:xfrm>
          <a:custGeom>
            <a:avLst/>
            <a:gdLst/>
            <a:ahLst/>
            <a:cxnLst>
              <a:cxn ang="0">
                <a:pos x="0" y="518"/>
              </a:cxn>
              <a:cxn ang="0">
                <a:pos x="22" y="0"/>
              </a:cxn>
              <a:cxn ang="0">
                <a:pos x="9" y="0"/>
              </a:cxn>
            </a:cxnLst>
            <a:rect l="0" t="0" r="r" b="b"/>
            <a:pathLst>
              <a:path w="22" h="518">
                <a:moveTo>
                  <a:pt x="0" y="518"/>
                </a:moveTo>
                <a:lnTo>
                  <a:pt x="22" y="0"/>
                </a:lnTo>
                <a:lnTo>
                  <a:pt x="9"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59" name="Freeform 167"/>
          <p:cNvSpPr>
            <a:spLocks/>
          </p:cNvSpPr>
          <p:nvPr/>
        </p:nvSpPr>
        <p:spPr bwMode="auto">
          <a:xfrm>
            <a:off x="4687889" y="4273551"/>
            <a:ext cx="555625" cy="176213"/>
          </a:xfrm>
          <a:custGeom>
            <a:avLst/>
            <a:gdLst/>
            <a:ahLst/>
            <a:cxnLst>
              <a:cxn ang="0">
                <a:pos x="1046" y="113"/>
              </a:cxn>
              <a:cxn ang="0">
                <a:pos x="996" y="229"/>
              </a:cxn>
              <a:cxn ang="0">
                <a:pos x="964" y="285"/>
              </a:cxn>
              <a:cxn ang="0">
                <a:pos x="951" y="333"/>
              </a:cxn>
              <a:cxn ang="0">
                <a:pos x="536" y="91"/>
              </a:cxn>
              <a:cxn ang="0">
                <a:pos x="509" y="193"/>
              </a:cxn>
              <a:cxn ang="0">
                <a:pos x="494" y="308"/>
              </a:cxn>
              <a:cxn ang="0">
                <a:pos x="373" y="195"/>
              </a:cxn>
              <a:cxn ang="0">
                <a:pos x="324" y="146"/>
              </a:cxn>
              <a:cxn ang="0">
                <a:pos x="254" y="124"/>
              </a:cxn>
              <a:cxn ang="0">
                <a:pos x="0" y="0"/>
              </a:cxn>
            </a:cxnLst>
            <a:rect l="0" t="0" r="r" b="b"/>
            <a:pathLst>
              <a:path w="1046" h="333">
                <a:moveTo>
                  <a:pt x="1046" y="113"/>
                </a:moveTo>
                <a:lnTo>
                  <a:pt x="996" y="229"/>
                </a:lnTo>
                <a:lnTo>
                  <a:pt x="964" y="285"/>
                </a:lnTo>
                <a:lnTo>
                  <a:pt x="951" y="333"/>
                </a:lnTo>
                <a:lnTo>
                  <a:pt x="536" y="91"/>
                </a:lnTo>
                <a:lnTo>
                  <a:pt x="509" y="193"/>
                </a:lnTo>
                <a:lnTo>
                  <a:pt x="494" y="308"/>
                </a:lnTo>
                <a:lnTo>
                  <a:pt x="373" y="195"/>
                </a:lnTo>
                <a:lnTo>
                  <a:pt x="324" y="146"/>
                </a:lnTo>
                <a:lnTo>
                  <a:pt x="254" y="124"/>
                </a:lnTo>
                <a:lnTo>
                  <a:pt x="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0" name="Freeform 168"/>
          <p:cNvSpPr>
            <a:spLocks/>
          </p:cNvSpPr>
          <p:nvPr/>
        </p:nvSpPr>
        <p:spPr bwMode="auto">
          <a:xfrm>
            <a:off x="5974557" y="2838449"/>
            <a:ext cx="1031875" cy="661988"/>
          </a:xfrm>
          <a:custGeom>
            <a:avLst/>
            <a:gdLst/>
            <a:ahLst/>
            <a:cxnLst>
              <a:cxn ang="0">
                <a:pos x="0" y="1141"/>
              </a:cxn>
              <a:cxn ang="0">
                <a:pos x="156" y="1233"/>
              </a:cxn>
              <a:cxn ang="0">
                <a:pos x="298" y="1208"/>
              </a:cxn>
              <a:cxn ang="0">
                <a:pos x="329" y="1251"/>
              </a:cxn>
              <a:cxn ang="0">
                <a:pos x="410" y="1195"/>
              </a:cxn>
              <a:cxn ang="0">
                <a:pos x="662" y="1076"/>
              </a:cxn>
              <a:cxn ang="0">
                <a:pos x="931" y="935"/>
              </a:cxn>
              <a:cxn ang="0">
                <a:pos x="1133" y="824"/>
              </a:cxn>
              <a:cxn ang="0">
                <a:pos x="1290" y="755"/>
              </a:cxn>
              <a:cxn ang="0">
                <a:pos x="1321" y="748"/>
              </a:cxn>
              <a:cxn ang="0">
                <a:pos x="1763" y="347"/>
              </a:cxn>
              <a:cxn ang="0">
                <a:pos x="1947" y="0"/>
              </a:cxn>
            </a:cxnLst>
            <a:rect l="0" t="0" r="r" b="b"/>
            <a:pathLst>
              <a:path w="1947" h="1251">
                <a:moveTo>
                  <a:pt x="0" y="1141"/>
                </a:moveTo>
                <a:lnTo>
                  <a:pt x="156" y="1233"/>
                </a:lnTo>
                <a:lnTo>
                  <a:pt x="298" y="1208"/>
                </a:lnTo>
                <a:lnTo>
                  <a:pt x="329" y="1251"/>
                </a:lnTo>
                <a:lnTo>
                  <a:pt x="410" y="1195"/>
                </a:lnTo>
                <a:lnTo>
                  <a:pt x="662" y="1076"/>
                </a:lnTo>
                <a:lnTo>
                  <a:pt x="931" y="935"/>
                </a:lnTo>
                <a:lnTo>
                  <a:pt x="1133" y="824"/>
                </a:lnTo>
                <a:lnTo>
                  <a:pt x="1290" y="755"/>
                </a:lnTo>
                <a:lnTo>
                  <a:pt x="1321" y="748"/>
                </a:lnTo>
                <a:lnTo>
                  <a:pt x="1763" y="347"/>
                </a:lnTo>
                <a:lnTo>
                  <a:pt x="1947"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1" name="Freeform 169"/>
          <p:cNvSpPr>
            <a:spLocks/>
          </p:cNvSpPr>
          <p:nvPr/>
        </p:nvSpPr>
        <p:spPr bwMode="auto">
          <a:xfrm>
            <a:off x="5068888" y="2425701"/>
            <a:ext cx="1865312" cy="1038225"/>
          </a:xfrm>
          <a:custGeom>
            <a:avLst/>
            <a:gdLst/>
            <a:ahLst/>
            <a:cxnLst>
              <a:cxn ang="0">
                <a:pos x="2965" y="1003"/>
              </a:cxn>
              <a:cxn ang="0">
                <a:pos x="2483" y="1095"/>
              </a:cxn>
              <a:cxn ang="0">
                <a:pos x="2332" y="738"/>
              </a:cxn>
              <a:cxn ang="0">
                <a:pos x="2261" y="694"/>
              </a:cxn>
              <a:cxn ang="0">
                <a:pos x="2237" y="666"/>
              </a:cxn>
              <a:cxn ang="0">
                <a:pos x="2073" y="580"/>
              </a:cxn>
              <a:cxn ang="0">
                <a:pos x="2042" y="553"/>
              </a:cxn>
              <a:cxn ang="0">
                <a:pos x="2003" y="554"/>
              </a:cxn>
              <a:cxn ang="0">
                <a:pos x="1956" y="548"/>
              </a:cxn>
              <a:cxn ang="0">
                <a:pos x="1917" y="533"/>
              </a:cxn>
              <a:cxn ang="0">
                <a:pos x="1864" y="548"/>
              </a:cxn>
              <a:cxn ang="0">
                <a:pos x="1816" y="551"/>
              </a:cxn>
              <a:cxn ang="0">
                <a:pos x="1692" y="423"/>
              </a:cxn>
              <a:cxn ang="0">
                <a:pos x="1386" y="283"/>
              </a:cxn>
              <a:cxn ang="0">
                <a:pos x="1326" y="43"/>
              </a:cxn>
              <a:cxn ang="0">
                <a:pos x="1266" y="100"/>
              </a:cxn>
              <a:cxn ang="0">
                <a:pos x="1263" y="147"/>
              </a:cxn>
              <a:cxn ang="0">
                <a:pos x="1241" y="155"/>
              </a:cxn>
              <a:cxn ang="0">
                <a:pos x="1191" y="140"/>
              </a:cxn>
              <a:cxn ang="0">
                <a:pos x="1160" y="276"/>
              </a:cxn>
              <a:cxn ang="0">
                <a:pos x="1121" y="328"/>
              </a:cxn>
              <a:cxn ang="0">
                <a:pos x="1073" y="363"/>
              </a:cxn>
              <a:cxn ang="0">
                <a:pos x="1064" y="405"/>
              </a:cxn>
              <a:cxn ang="0">
                <a:pos x="1024" y="380"/>
              </a:cxn>
              <a:cxn ang="0">
                <a:pos x="970" y="377"/>
              </a:cxn>
              <a:cxn ang="0">
                <a:pos x="867" y="487"/>
              </a:cxn>
              <a:cxn ang="0">
                <a:pos x="768" y="513"/>
              </a:cxn>
              <a:cxn ang="0">
                <a:pos x="830" y="721"/>
              </a:cxn>
              <a:cxn ang="0">
                <a:pos x="901" y="780"/>
              </a:cxn>
              <a:cxn ang="0">
                <a:pos x="867" y="841"/>
              </a:cxn>
              <a:cxn ang="0">
                <a:pos x="887" y="912"/>
              </a:cxn>
              <a:cxn ang="0">
                <a:pos x="858" y="999"/>
              </a:cxn>
              <a:cxn ang="0">
                <a:pos x="832" y="1075"/>
              </a:cxn>
              <a:cxn ang="0">
                <a:pos x="830" y="1137"/>
              </a:cxn>
              <a:cxn ang="0">
                <a:pos x="717" y="1153"/>
              </a:cxn>
              <a:cxn ang="0">
                <a:pos x="679" y="1077"/>
              </a:cxn>
              <a:cxn ang="0">
                <a:pos x="651" y="1116"/>
              </a:cxn>
              <a:cxn ang="0">
                <a:pos x="602" y="1110"/>
              </a:cxn>
              <a:cxn ang="0">
                <a:pos x="577" y="1190"/>
              </a:cxn>
              <a:cxn ang="0">
                <a:pos x="474" y="1268"/>
              </a:cxn>
              <a:cxn ang="0">
                <a:pos x="414" y="1387"/>
              </a:cxn>
              <a:cxn ang="0">
                <a:pos x="346" y="1495"/>
              </a:cxn>
              <a:cxn ang="0">
                <a:pos x="269" y="1516"/>
              </a:cxn>
              <a:cxn ang="0">
                <a:pos x="204" y="1590"/>
              </a:cxn>
              <a:cxn ang="0">
                <a:pos x="117" y="1702"/>
              </a:cxn>
              <a:cxn ang="0">
                <a:pos x="66" y="1807"/>
              </a:cxn>
              <a:cxn ang="0">
                <a:pos x="8" y="1860"/>
              </a:cxn>
              <a:cxn ang="0">
                <a:pos x="15" y="1936"/>
              </a:cxn>
            </a:cxnLst>
            <a:rect l="0" t="0" r="r" b="b"/>
            <a:pathLst>
              <a:path w="3525" h="1960">
                <a:moveTo>
                  <a:pt x="3525" y="782"/>
                </a:moveTo>
                <a:lnTo>
                  <a:pt x="2965" y="1003"/>
                </a:lnTo>
                <a:lnTo>
                  <a:pt x="2812" y="1037"/>
                </a:lnTo>
                <a:lnTo>
                  <a:pt x="2483" y="1095"/>
                </a:lnTo>
                <a:lnTo>
                  <a:pt x="2279" y="778"/>
                </a:lnTo>
                <a:lnTo>
                  <a:pt x="2332" y="738"/>
                </a:lnTo>
                <a:lnTo>
                  <a:pt x="2308" y="704"/>
                </a:lnTo>
                <a:lnTo>
                  <a:pt x="2261" y="694"/>
                </a:lnTo>
                <a:lnTo>
                  <a:pt x="2248" y="683"/>
                </a:lnTo>
                <a:lnTo>
                  <a:pt x="2237" y="666"/>
                </a:lnTo>
                <a:lnTo>
                  <a:pt x="2155" y="610"/>
                </a:lnTo>
                <a:lnTo>
                  <a:pt x="2073" y="580"/>
                </a:lnTo>
                <a:lnTo>
                  <a:pt x="2050" y="563"/>
                </a:lnTo>
                <a:lnTo>
                  <a:pt x="2042" y="553"/>
                </a:lnTo>
                <a:lnTo>
                  <a:pt x="2023" y="555"/>
                </a:lnTo>
                <a:lnTo>
                  <a:pt x="2003" y="554"/>
                </a:lnTo>
                <a:lnTo>
                  <a:pt x="1980" y="547"/>
                </a:lnTo>
                <a:lnTo>
                  <a:pt x="1956" y="548"/>
                </a:lnTo>
                <a:lnTo>
                  <a:pt x="1935" y="536"/>
                </a:lnTo>
                <a:lnTo>
                  <a:pt x="1917" y="533"/>
                </a:lnTo>
                <a:lnTo>
                  <a:pt x="1882" y="556"/>
                </a:lnTo>
                <a:lnTo>
                  <a:pt x="1864" y="548"/>
                </a:lnTo>
                <a:lnTo>
                  <a:pt x="1843" y="540"/>
                </a:lnTo>
                <a:lnTo>
                  <a:pt x="1816" y="551"/>
                </a:lnTo>
                <a:lnTo>
                  <a:pt x="1720" y="407"/>
                </a:lnTo>
                <a:lnTo>
                  <a:pt x="1692" y="423"/>
                </a:lnTo>
                <a:lnTo>
                  <a:pt x="1682" y="267"/>
                </a:lnTo>
                <a:lnTo>
                  <a:pt x="1386" y="283"/>
                </a:lnTo>
                <a:lnTo>
                  <a:pt x="1371" y="0"/>
                </a:lnTo>
                <a:lnTo>
                  <a:pt x="1326" y="43"/>
                </a:lnTo>
                <a:lnTo>
                  <a:pt x="1296" y="94"/>
                </a:lnTo>
                <a:lnTo>
                  <a:pt x="1266" y="100"/>
                </a:lnTo>
                <a:lnTo>
                  <a:pt x="1256" y="118"/>
                </a:lnTo>
                <a:lnTo>
                  <a:pt x="1263" y="147"/>
                </a:lnTo>
                <a:lnTo>
                  <a:pt x="1251" y="158"/>
                </a:lnTo>
                <a:lnTo>
                  <a:pt x="1241" y="155"/>
                </a:lnTo>
                <a:lnTo>
                  <a:pt x="1209" y="136"/>
                </a:lnTo>
                <a:lnTo>
                  <a:pt x="1191" y="140"/>
                </a:lnTo>
                <a:lnTo>
                  <a:pt x="1155" y="188"/>
                </a:lnTo>
                <a:lnTo>
                  <a:pt x="1160" y="276"/>
                </a:lnTo>
                <a:lnTo>
                  <a:pt x="1148" y="305"/>
                </a:lnTo>
                <a:lnTo>
                  <a:pt x="1121" y="328"/>
                </a:lnTo>
                <a:lnTo>
                  <a:pt x="1079" y="351"/>
                </a:lnTo>
                <a:lnTo>
                  <a:pt x="1073" y="363"/>
                </a:lnTo>
                <a:lnTo>
                  <a:pt x="1074" y="396"/>
                </a:lnTo>
                <a:lnTo>
                  <a:pt x="1064" y="405"/>
                </a:lnTo>
                <a:lnTo>
                  <a:pt x="1050" y="407"/>
                </a:lnTo>
                <a:lnTo>
                  <a:pt x="1024" y="380"/>
                </a:lnTo>
                <a:lnTo>
                  <a:pt x="999" y="384"/>
                </a:lnTo>
                <a:lnTo>
                  <a:pt x="970" y="377"/>
                </a:lnTo>
                <a:lnTo>
                  <a:pt x="938" y="426"/>
                </a:lnTo>
                <a:lnTo>
                  <a:pt x="867" y="487"/>
                </a:lnTo>
                <a:lnTo>
                  <a:pt x="806" y="499"/>
                </a:lnTo>
                <a:lnTo>
                  <a:pt x="768" y="513"/>
                </a:lnTo>
                <a:lnTo>
                  <a:pt x="768" y="540"/>
                </a:lnTo>
                <a:lnTo>
                  <a:pt x="830" y="721"/>
                </a:lnTo>
                <a:lnTo>
                  <a:pt x="867" y="746"/>
                </a:lnTo>
                <a:lnTo>
                  <a:pt x="901" y="780"/>
                </a:lnTo>
                <a:lnTo>
                  <a:pt x="901" y="818"/>
                </a:lnTo>
                <a:lnTo>
                  <a:pt x="867" y="841"/>
                </a:lnTo>
                <a:lnTo>
                  <a:pt x="864" y="874"/>
                </a:lnTo>
                <a:lnTo>
                  <a:pt x="887" y="912"/>
                </a:lnTo>
                <a:lnTo>
                  <a:pt x="893" y="954"/>
                </a:lnTo>
                <a:lnTo>
                  <a:pt x="858" y="999"/>
                </a:lnTo>
                <a:lnTo>
                  <a:pt x="826" y="1046"/>
                </a:lnTo>
                <a:lnTo>
                  <a:pt x="832" y="1075"/>
                </a:lnTo>
                <a:lnTo>
                  <a:pt x="843" y="1113"/>
                </a:lnTo>
                <a:lnTo>
                  <a:pt x="830" y="1137"/>
                </a:lnTo>
                <a:lnTo>
                  <a:pt x="763" y="1161"/>
                </a:lnTo>
                <a:lnTo>
                  <a:pt x="717" y="1153"/>
                </a:lnTo>
                <a:lnTo>
                  <a:pt x="693" y="1086"/>
                </a:lnTo>
                <a:lnTo>
                  <a:pt x="679" y="1077"/>
                </a:lnTo>
                <a:lnTo>
                  <a:pt x="667" y="1133"/>
                </a:lnTo>
                <a:lnTo>
                  <a:pt x="651" y="1116"/>
                </a:lnTo>
                <a:lnTo>
                  <a:pt x="617" y="1103"/>
                </a:lnTo>
                <a:lnTo>
                  <a:pt x="602" y="1110"/>
                </a:lnTo>
                <a:lnTo>
                  <a:pt x="605" y="1126"/>
                </a:lnTo>
                <a:lnTo>
                  <a:pt x="577" y="1190"/>
                </a:lnTo>
                <a:lnTo>
                  <a:pt x="522" y="1251"/>
                </a:lnTo>
                <a:lnTo>
                  <a:pt x="474" y="1268"/>
                </a:lnTo>
                <a:lnTo>
                  <a:pt x="426" y="1320"/>
                </a:lnTo>
                <a:lnTo>
                  <a:pt x="414" y="1387"/>
                </a:lnTo>
                <a:lnTo>
                  <a:pt x="379" y="1444"/>
                </a:lnTo>
                <a:lnTo>
                  <a:pt x="346" y="1495"/>
                </a:lnTo>
                <a:lnTo>
                  <a:pt x="300" y="1519"/>
                </a:lnTo>
                <a:lnTo>
                  <a:pt x="269" y="1516"/>
                </a:lnTo>
                <a:lnTo>
                  <a:pt x="223" y="1542"/>
                </a:lnTo>
                <a:lnTo>
                  <a:pt x="204" y="1590"/>
                </a:lnTo>
                <a:lnTo>
                  <a:pt x="164" y="1667"/>
                </a:lnTo>
                <a:lnTo>
                  <a:pt x="117" y="1702"/>
                </a:lnTo>
                <a:lnTo>
                  <a:pt x="90" y="1751"/>
                </a:lnTo>
                <a:lnTo>
                  <a:pt x="66" y="1807"/>
                </a:lnTo>
                <a:lnTo>
                  <a:pt x="47" y="1835"/>
                </a:lnTo>
                <a:lnTo>
                  <a:pt x="8" y="1860"/>
                </a:lnTo>
                <a:lnTo>
                  <a:pt x="0" y="1887"/>
                </a:lnTo>
                <a:lnTo>
                  <a:pt x="15" y="1936"/>
                </a:lnTo>
                <a:lnTo>
                  <a:pt x="41" y="196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2" name="Freeform 170"/>
          <p:cNvSpPr>
            <a:spLocks/>
          </p:cNvSpPr>
          <p:nvPr/>
        </p:nvSpPr>
        <p:spPr bwMode="auto">
          <a:xfrm>
            <a:off x="5091113" y="3443289"/>
            <a:ext cx="812800" cy="104775"/>
          </a:xfrm>
          <a:custGeom>
            <a:avLst/>
            <a:gdLst/>
            <a:ahLst/>
            <a:cxnLst>
              <a:cxn ang="0">
                <a:pos x="0" y="39"/>
              </a:cxn>
              <a:cxn ang="0">
                <a:pos x="654" y="0"/>
              </a:cxn>
              <a:cxn ang="0">
                <a:pos x="700" y="17"/>
              </a:cxn>
              <a:cxn ang="0">
                <a:pos x="1193" y="198"/>
              </a:cxn>
              <a:cxn ang="0">
                <a:pos x="1336" y="106"/>
              </a:cxn>
              <a:cxn ang="0">
                <a:pos x="1536" y="4"/>
              </a:cxn>
            </a:cxnLst>
            <a:rect l="0" t="0" r="r" b="b"/>
            <a:pathLst>
              <a:path w="1536" h="198">
                <a:moveTo>
                  <a:pt x="0" y="39"/>
                </a:moveTo>
                <a:lnTo>
                  <a:pt x="654" y="0"/>
                </a:lnTo>
                <a:lnTo>
                  <a:pt x="700" y="17"/>
                </a:lnTo>
                <a:lnTo>
                  <a:pt x="1193" y="198"/>
                </a:lnTo>
                <a:lnTo>
                  <a:pt x="1336" y="106"/>
                </a:lnTo>
                <a:lnTo>
                  <a:pt x="1536" y="4"/>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3" name="Line 171"/>
          <p:cNvSpPr>
            <a:spLocks noChangeShapeType="1"/>
          </p:cNvSpPr>
          <p:nvPr/>
        </p:nvSpPr>
        <p:spPr bwMode="auto">
          <a:xfrm flipV="1">
            <a:off x="3219451" y="1660526"/>
            <a:ext cx="4763" cy="9525"/>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4" name="Freeform 172"/>
          <p:cNvSpPr>
            <a:spLocks/>
          </p:cNvSpPr>
          <p:nvPr/>
        </p:nvSpPr>
        <p:spPr bwMode="auto">
          <a:xfrm>
            <a:off x="1893888" y="361950"/>
            <a:ext cx="7688262" cy="579438"/>
          </a:xfrm>
          <a:custGeom>
            <a:avLst/>
            <a:gdLst/>
            <a:ahLst/>
            <a:cxnLst>
              <a:cxn ang="0">
                <a:pos x="0" y="1045"/>
              </a:cxn>
              <a:cxn ang="0">
                <a:pos x="1030" y="565"/>
              </a:cxn>
              <a:cxn ang="0">
                <a:pos x="1103" y="411"/>
              </a:cxn>
              <a:cxn ang="0">
                <a:pos x="1166" y="359"/>
              </a:cxn>
              <a:cxn ang="0">
                <a:pos x="1248" y="340"/>
              </a:cxn>
              <a:cxn ang="0">
                <a:pos x="1282" y="365"/>
              </a:cxn>
              <a:cxn ang="0">
                <a:pos x="1259" y="410"/>
              </a:cxn>
              <a:cxn ang="0">
                <a:pos x="1214" y="407"/>
              </a:cxn>
              <a:cxn ang="0">
                <a:pos x="1139" y="419"/>
              </a:cxn>
              <a:cxn ang="0">
                <a:pos x="1083" y="502"/>
              </a:cxn>
              <a:cxn ang="0">
                <a:pos x="1094" y="547"/>
              </a:cxn>
              <a:cxn ang="0">
                <a:pos x="1356" y="425"/>
              </a:cxn>
              <a:cxn ang="0">
                <a:pos x="2160" y="0"/>
              </a:cxn>
              <a:cxn ang="0">
                <a:pos x="2135" y="1022"/>
              </a:cxn>
              <a:cxn ang="0">
                <a:pos x="2562" y="1031"/>
              </a:cxn>
              <a:cxn ang="0">
                <a:pos x="4508" y="1066"/>
              </a:cxn>
              <a:cxn ang="0">
                <a:pos x="6513" y="1081"/>
              </a:cxn>
              <a:cxn ang="0">
                <a:pos x="7425" y="1094"/>
              </a:cxn>
              <a:cxn ang="0">
                <a:pos x="8194" y="1085"/>
              </a:cxn>
              <a:cxn ang="0">
                <a:pos x="10118" y="1067"/>
              </a:cxn>
              <a:cxn ang="0">
                <a:pos x="12319" y="1045"/>
              </a:cxn>
              <a:cxn ang="0">
                <a:pos x="13223" y="1037"/>
              </a:cxn>
              <a:cxn ang="0">
                <a:pos x="14185" y="1002"/>
              </a:cxn>
              <a:cxn ang="0">
                <a:pos x="14532" y="991"/>
              </a:cxn>
            </a:cxnLst>
            <a:rect l="0" t="0" r="r" b="b"/>
            <a:pathLst>
              <a:path w="14532" h="1094">
                <a:moveTo>
                  <a:pt x="0" y="1045"/>
                </a:moveTo>
                <a:lnTo>
                  <a:pt x="1030" y="565"/>
                </a:lnTo>
                <a:lnTo>
                  <a:pt x="1103" y="411"/>
                </a:lnTo>
                <a:lnTo>
                  <a:pt x="1166" y="359"/>
                </a:lnTo>
                <a:lnTo>
                  <a:pt x="1248" y="340"/>
                </a:lnTo>
                <a:lnTo>
                  <a:pt x="1282" y="365"/>
                </a:lnTo>
                <a:lnTo>
                  <a:pt x="1259" y="410"/>
                </a:lnTo>
                <a:lnTo>
                  <a:pt x="1214" y="407"/>
                </a:lnTo>
                <a:lnTo>
                  <a:pt x="1139" y="419"/>
                </a:lnTo>
                <a:lnTo>
                  <a:pt x="1083" y="502"/>
                </a:lnTo>
                <a:lnTo>
                  <a:pt x="1094" y="547"/>
                </a:lnTo>
                <a:lnTo>
                  <a:pt x="1356" y="425"/>
                </a:lnTo>
                <a:lnTo>
                  <a:pt x="2160" y="0"/>
                </a:lnTo>
                <a:lnTo>
                  <a:pt x="2135" y="1022"/>
                </a:lnTo>
                <a:lnTo>
                  <a:pt x="2562" y="1031"/>
                </a:lnTo>
                <a:lnTo>
                  <a:pt x="4508" y="1066"/>
                </a:lnTo>
                <a:lnTo>
                  <a:pt x="6513" y="1081"/>
                </a:lnTo>
                <a:lnTo>
                  <a:pt x="7425" y="1094"/>
                </a:lnTo>
                <a:lnTo>
                  <a:pt x="8194" y="1085"/>
                </a:lnTo>
                <a:lnTo>
                  <a:pt x="10118" y="1067"/>
                </a:lnTo>
                <a:lnTo>
                  <a:pt x="12319" y="1045"/>
                </a:lnTo>
                <a:lnTo>
                  <a:pt x="13223" y="1037"/>
                </a:lnTo>
                <a:lnTo>
                  <a:pt x="14185" y="1002"/>
                </a:lnTo>
                <a:lnTo>
                  <a:pt x="14532" y="991"/>
                </a:lnTo>
              </a:path>
            </a:pathLst>
          </a:custGeom>
          <a:noFill/>
          <a:ln w="14288">
            <a:solidFill>
              <a:srgbClr val="000000"/>
            </a:solidFill>
            <a:prstDash val="solid"/>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5" name="Freeform 173"/>
          <p:cNvSpPr>
            <a:spLocks/>
          </p:cNvSpPr>
          <p:nvPr/>
        </p:nvSpPr>
        <p:spPr bwMode="auto">
          <a:xfrm>
            <a:off x="9399589" y="887414"/>
            <a:ext cx="682625" cy="782637"/>
          </a:xfrm>
          <a:custGeom>
            <a:avLst/>
            <a:gdLst/>
            <a:ahLst/>
            <a:cxnLst>
              <a:cxn ang="0">
                <a:pos x="0" y="11"/>
              </a:cxn>
              <a:cxn ang="0">
                <a:pos x="347" y="0"/>
              </a:cxn>
              <a:cxn ang="0">
                <a:pos x="396" y="37"/>
              </a:cxn>
              <a:cxn ang="0">
                <a:pos x="404" y="84"/>
              </a:cxn>
              <a:cxn ang="0">
                <a:pos x="441" y="114"/>
              </a:cxn>
              <a:cxn ang="0">
                <a:pos x="491" y="184"/>
              </a:cxn>
              <a:cxn ang="0">
                <a:pos x="515" y="184"/>
              </a:cxn>
              <a:cxn ang="0">
                <a:pos x="537" y="181"/>
              </a:cxn>
              <a:cxn ang="0">
                <a:pos x="561" y="206"/>
              </a:cxn>
              <a:cxn ang="0">
                <a:pos x="584" y="237"/>
              </a:cxn>
              <a:cxn ang="0">
                <a:pos x="610" y="355"/>
              </a:cxn>
              <a:cxn ang="0">
                <a:pos x="596" y="390"/>
              </a:cxn>
              <a:cxn ang="0">
                <a:pos x="613" y="416"/>
              </a:cxn>
              <a:cxn ang="0">
                <a:pos x="640" y="439"/>
              </a:cxn>
              <a:cxn ang="0">
                <a:pos x="632" y="468"/>
              </a:cxn>
              <a:cxn ang="0">
                <a:pos x="632" y="489"/>
              </a:cxn>
              <a:cxn ang="0">
                <a:pos x="656" y="504"/>
              </a:cxn>
              <a:cxn ang="0">
                <a:pos x="686" y="495"/>
              </a:cxn>
              <a:cxn ang="0">
                <a:pos x="710" y="502"/>
              </a:cxn>
              <a:cxn ang="0">
                <a:pos x="745" y="513"/>
              </a:cxn>
              <a:cxn ang="0">
                <a:pos x="761" y="492"/>
              </a:cxn>
              <a:cxn ang="0">
                <a:pos x="809" y="480"/>
              </a:cxn>
              <a:cxn ang="0">
                <a:pos x="841" y="504"/>
              </a:cxn>
              <a:cxn ang="0">
                <a:pos x="860" y="495"/>
              </a:cxn>
              <a:cxn ang="0">
                <a:pos x="870" y="471"/>
              </a:cxn>
              <a:cxn ang="0">
                <a:pos x="893" y="471"/>
              </a:cxn>
              <a:cxn ang="0">
                <a:pos x="900" y="511"/>
              </a:cxn>
              <a:cxn ang="0">
                <a:pos x="915" y="538"/>
              </a:cxn>
              <a:cxn ang="0">
                <a:pos x="949" y="552"/>
              </a:cxn>
              <a:cxn ang="0">
                <a:pos x="987" y="541"/>
              </a:cxn>
              <a:cxn ang="0">
                <a:pos x="1039" y="565"/>
              </a:cxn>
              <a:cxn ang="0">
                <a:pos x="1055" y="591"/>
              </a:cxn>
              <a:cxn ang="0">
                <a:pos x="1084" y="641"/>
              </a:cxn>
              <a:cxn ang="0">
                <a:pos x="1130" y="658"/>
              </a:cxn>
              <a:cxn ang="0">
                <a:pos x="1164" y="692"/>
              </a:cxn>
              <a:cxn ang="0">
                <a:pos x="1141" y="738"/>
              </a:cxn>
              <a:cxn ang="0">
                <a:pos x="1105" y="783"/>
              </a:cxn>
              <a:cxn ang="0">
                <a:pos x="1101" y="835"/>
              </a:cxn>
              <a:cxn ang="0">
                <a:pos x="1138" y="850"/>
              </a:cxn>
              <a:cxn ang="0">
                <a:pos x="1185" y="850"/>
              </a:cxn>
              <a:cxn ang="0">
                <a:pos x="1231" y="906"/>
              </a:cxn>
              <a:cxn ang="0">
                <a:pos x="1244" y="967"/>
              </a:cxn>
              <a:cxn ang="0">
                <a:pos x="1238" y="1045"/>
              </a:cxn>
              <a:cxn ang="0">
                <a:pos x="1212" y="1069"/>
              </a:cxn>
              <a:cxn ang="0">
                <a:pos x="1253" y="1178"/>
              </a:cxn>
              <a:cxn ang="0">
                <a:pos x="1241" y="1223"/>
              </a:cxn>
              <a:cxn ang="0">
                <a:pos x="1261" y="1257"/>
              </a:cxn>
              <a:cxn ang="0">
                <a:pos x="1277" y="1345"/>
              </a:cxn>
              <a:cxn ang="0">
                <a:pos x="1285" y="1383"/>
              </a:cxn>
              <a:cxn ang="0">
                <a:pos x="1261" y="1407"/>
              </a:cxn>
              <a:cxn ang="0">
                <a:pos x="1225" y="1434"/>
              </a:cxn>
              <a:cxn ang="0">
                <a:pos x="1201" y="1459"/>
              </a:cxn>
              <a:cxn ang="0">
                <a:pos x="1209" y="1476"/>
              </a:cxn>
            </a:cxnLst>
            <a:rect l="0" t="0" r="r" b="b"/>
            <a:pathLst>
              <a:path w="1285" h="1476">
                <a:moveTo>
                  <a:pt x="0" y="11"/>
                </a:moveTo>
                <a:lnTo>
                  <a:pt x="347" y="0"/>
                </a:lnTo>
                <a:lnTo>
                  <a:pt x="396" y="37"/>
                </a:lnTo>
                <a:lnTo>
                  <a:pt x="404" y="84"/>
                </a:lnTo>
                <a:lnTo>
                  <a:pt x="441" y="114"/>
                </a:lnTo>
                <a:lnTo>
                  <a:pt x="491" y="184"/>
                </a:lnTo>
                <a:lnTo>
                  <a:pt x="515" y="184"/>
                </a:lnTo>
                <a:lnTo>
                  <a:pt x="537" y="181"/>
                </a:lnTo>
                <a:lnTo>
                  <a:pt x="561" y="206"/>
                </a:lnTo>
                <a:lnTo>
                  <a:pt x="584" y="237"/>
                </a:lnTo>
                <a:lnTo>
                  <a:pt x="610" y="355"/>
                </a:lnTo>
                <a:lnTo>
                  <a:pt x="596" y="390"/>
                </a:lnTo>
                <a:lnTo>
                  <a:pt x="613" y="416"/>
                </a:lnTo>
                <a:lnTo>
                  <a:pt x="640" y="439"/>
                </a:lnTo>
                <a:lnTo>
                  <a:pt x="632" y="468"/>
                </a:lnTo>
                <a:lnTo>
                  <a:pt x="632" y="489"/>
                </a:lnTo>
                <a:lnTo>
                  <a:pt x="656" y="504"/>
                </a:lnTo>
                <a:lnTo>
                  <a:pt x="686" y="495"/>
                </a:lnTo>
                <a:lnTo>
                  <a:pt x="710" y="502"/>
                </a:lnTo>
                <a:lnTo>
                  <a:pt x="745" y="513"/>
                </a:lnTo>
                <a:lnTo>
                  <a:pt x="761" y="492"/>
                </a:lnTo>
                <a:lnTo>
                  <a:pt x="809" y="480"/>
                </a:lnTo>
                <a:lnTo>
                  <a:pt x="841" y="504"/>
                </a:lnTo>
                <a:lnTo>
                  <a:pt x="860" y="495"/>
                </a:lnTo>
                <a:lnTo>
                  <a:pt x="870" y="471"/>
                </a:lnTo>
                <a:lnTo>
                  <a:pt x="893" y="471"/>
                </a:lnTo>
                <a:lnTo>
                  <a:pt x="900" y="511"/>
                </a:lnTo>
                <a:lnTo>
                  <a:pt x="915" y="538"/>
                </a:lnTo>
                <a:lnTo>
                  <a:pt x="949" y="552"/>
                </a:lnTo>
                <a:lnTo>
                  <a:pt x="987" y="541"/>
                </a:lnTo>
                <a:lnTo>
                  <a:pt x="1039" y="565"/>
                </a:lnTo>
                <a:lnTo>
                  <a:pt x="1055" y="591"/>
                </a:lnTo>
                <a:lnTo>
                  <a:pt x="1084" y="641"/>
                </a:lnTo>
                <a:lnTo>
                  <a:pt x="1130" y="658"/>
                </a:lnTo>
                <a:lnTo>
                  <a:pt x="1164" y="692"/>
                </a:lnTo>
                <a:lnTo>
                  <a:pt x="1141" y="738"/>
                </a:lnTo>
                <a:lnTo>
                  <a:pt x="1105" y="783"/>
                </a:lnTo>
                <a:lnTo>
                  <a:pt x="1101" y="835"/>
                </a:lnTo>
                <a:lnTo>
                  <a:pt x="1138" y="850"/>
                </a:lnTo>
                <a:lnTo>
                  <a:pt x="1185" y="850"/>
                </a:lnTo>
                <a:lnTo>
                  <a:pt x="1231" y="906"/>
                </a:lnTo>
                <a:lnTo>
                  <a:pt x="1244" y="967"/>
                </a:lnTo>
                <a:lnTo>
                  <a:pt x="1238" y="1045"/>
                </a:lnTo>
                <a:lnTo>
                  <a:pt x="1212" y="1069"/>
                </a:lnTo>
                <a:lnTo>
                  <a:pt x="1253" y="1178"/>
                </a:lnTo>
                <a:lnTo>
                  <a:pt x="1241" y="1223"/>
                </a:lnTo>
                <a:lnTo>
                  <a:pt x="1261" y="1257"/>
                </a:lnTo>
                <a:lnTo>
                  <a:pt x="1277" y="1345"/>
                </a:lnTo>
                <a:lnTo>
                  <a:pt x="1285" y="1383"/>
                </a:lnTo>
                <a:lnTo>
                  <a:pt x="1261" y="1407"/>
                </a:lnTo>
                <a:lnTo>
                  <a:pt x="1225" y="1434"/>
                </a:lnTo>
                <a:lnTo>
                  <a:pt x="1201" y="1459"/>
                </a:lnTo>
                <a:lnTo>
                  <a:pt x="1209" y="1476"/>
                </a:lnTo>
              </a:path>
            </a:pathLst>
          </a:custGeom>
          <a:noFill/>
          <a:ln w="14288">
            <a:solidFill>
              <a:srgbClr val="000000"/>
            </a:solidFill>
            <a:prstDash val="solid"/>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6" name="Freeform 174"/>
          <p:cNvSpPr>
            <a:spLocks/>
          </p:cNvSpPr>
          <p:nvPr/>
        </p:nvSpPr>
        <p:spPr bwMode="auto">
          <a:xfrm>
            <a:off x="10039350" y="1666876"/>
            <a:ext cx="584200" cy="1014413"/>
          </a:xfrm>
          <a:custGeom>
            <a:avLst/>
            <a:gdLst/>
            <a:ahLst/>
            <a:cxnLst>
              <a:cxn ang="0">
                <a:pos x="37" y="48"/>
              </a:cxn>
              <a:cxn ang="0">
                <a:pos x="134" y="160"/>
              </a:cxn>
              <a:cxn ang="0">
                <a:pos x="144" y="250"/>
              </a:cxn>
              <a:cxn ang="0">
                <a:pos x="191" y="285"/>
              </a:cxn>
              <a:cxn ang="0">
                <a:pos x="212" y="349"/>
              </a:cxn>
              <a:cxn ang="0">
                <a:pos x="256" y="385"/>
              </a:cxn>
              <a:cxn ang="0">
                <a:pos x="273" y="456"/>
              </a:cxn>
              <a:cxn ang="0">
                <a:pos x="345" y="456"/>
              </a:cxn>
              <a:cxn ang="0">
                <a:pos x="440" y="461"/>
              </a:cxn>
              <a:cxn ang="0">
                <a:pos x="482" y="521"/>
              </a:cxn>
              <a:cxn ang="0">
                <a:pos x="529" y="560"/>
              </a:cxn>
              <a:cxn ang="0">
                <a:pos x="519" y="592"/>
              </a:cxn>
              <a:cxn ang="0">
                <a:pos x="606" y="581"/>
              </a:cxn>
              <a:cxn ang="0">
                <a:pos x="673" y="617"/>
              </a:cxn>
              <a:cxn ang="0">
                <a:pos x="756" y="577"/>
              </a:cxn>
              <a:cxn ang="0">
                <a:pos x="812" y="639"/>
              </a:cxn>
              <a:cxn ang="0">
                <a:pos x="904" y="638"/>
              </a:cxn>
              <a:cxn ang="0">
                <a:pos x="972" y="639"/>
              </a:cxn>
              <a:cxn ang="0">
                <a:pos x="972" y="739"/>
              </a:cxn>
              <a:cxn ang="0">
                <a:pos x="1044" y="778"/>
              </a:cxn>
              <a:cxn ang="0">
                <a:pos x="1106" y="855"/>
              </a:cxn>
              <a:cxn ang="0">
                <a:pos x="1086" y="897"/>
              </a:cxn>
              <a:cxn ang="0">
                <a:pos x="943" y="954"/>
              </a:cxn>
              <a:cxn ang="0">
                <a:pos x="874" y="1016"/>
              </a:cxn>
              <a:cxn ang="0">
                <a:pos x="821" y="1048"/>
              </a:cxn>
              <a:cxn ang="0">
                <a:pos x="780" y="1114"/>
              </a:cxn>
              <a:cxn ang="0">
                <a:pos x="689" y="1259"/>
              </a:cxn>
              <a:cxn ang="0">
                <a:pos x="637" y="1346"/>
              </a:cxn>
              <a:cxn ang="0">
                <a:pos x="637" y="1441"/>
              </a:cxn>
              <a:cxn ang="0">
                <a:pos x="535" y="1651"/>
              </a:cxn>
              <a:cxn ang="0">
                <a:pos x="352" y="1835"/>
              </a:cxn>
              <a:cxn ang="0">
                <a:pos x="285" y="1916"/>
              </a:cxn>
            </a:cxnLst>
            <a:rect l="0" t="0" r="r" b="b"/>
            <a:pathLst>
              <a:path w="1106" h="1916">
                <a:moveTo>
                  <a:pt x="0" y="0"/>
                </a:moveTo>
                <a:lnTo>
                  <a:pt x="37" y="48"/>
                </a:lnTo>
                <a:lnTo>
                  <a:pt x="89" y="105"/>
                </a:lnTo>
                <a:lnTo>
                  <a:pt x="134" y="160"/>
                </a:lnTo>
                <a:lnTo>
                  <a:pt x="147" y="222"/>
                </a:lnTo>
                <a:lnTo>
                  <a:pt x="144" y="250"/>
                </a:lnTo>
                <a:lnTo>
                  <a:pt x="161" y="268"/>
                </a:lnTo>
                <a:lnTo>
                  <a:pt x="191" y="285"/>
                </a:lnTo>
                <a:lnTo>
                  <a:pt x="203" y="329"/>
                </a:lnTo>
                <a:lnTo>
                  <a:pt x="212" y="349"/>
                </a:lnTo>
                <a:lnTo>
                  <a:pt x="254" y="351"/>
                </a:lnTo>
                <a:lnTo>
                  <a:pt x="256" y="385"/>
                </a:lnTo>
                <a:lnTo>
                  <a:pt x="251" y="433"/>
                </a:lnTo>
                <a:lnTo>
                  <a:pt x="273" y="456"/>
                </a:lnTo>
                <a:lnTo>
                  <a:pt x="326" y="465"/>
                </a:lnTo>
                <a:lnTo>
                  <a:pt x="345" y="456"/>
                </a:lnTo>
                <a:lnTo>
                  <a:pt x="385" y="451"/>
                </a:lnTo>
                <a:lnTo>
                  <a:pt x="440" y="461"/>
                </a:lnTo>
                <a:lnTo>
                  <a:pt x="473" y="479"/>
                </a:lnTo>
                <a:lnTo>
                  <a:pt x="482" y="521"/>
                </a:lnTo>
                <a:lnTo>
                  <a:pt x="521" y="535"/>
                </a:lnTo>
                <a:lnTo>
                  <a:pt x="529" y="560"/>
                </a:lnTo>
                <a:lnTo>
                  <a:pt x="517" y="575"/>
                </a:lnTo>
                <a:lnTo>
                  <a:pt x="519" y="592"/>
                </a:lnTo>
                <a:lnTo>
                  <a:pt x="562" y="585"/>
                </a:lnTo>
                <a:lnTo>
                  <a:pt x="606" y="581"/>
                </a:lnTo>
                <a:lnTo>
                  <a:pt x="641" y="602"/>
                </a:lnTo>
                <a:lnTo>
                  <a:pt x="673" y="617"/>
                </a:lnTo>
                <a:lnTo>
                  <a:pt x="717" y="600"/>
                </a:lnTo>
                <a:lnTo>
                  <a:pt x="756" y="577"/>
                </a:lnTo>
                <a:lnTo>
                  <a:pt x="780" y="594"/>
                </a:lnTo>
                <a:lnTo>
                  <a:pt x="812" y="639"/>
                </a:lnTo>
                <a:lnTo>
                  <a:pt x="849" y="650"/>
                </a:lnTo>
                <a:lnTo>
                  <a:pt x="904" y="638"/>
                </a:lnTo>
                <a:lnTo>
                  <a:pt x="954" y="625"/>
                </a:lnTo>
                <a:lnTo>
                  <a:pt x="972" y="639"/>
                </a:lnTo>
                <a:lnTo>
                  <a:pt x="962" y="706"/>
                </a:lnTo>
                <a:lnTo>
                  <a:pt x="972" y="739"/>
                </a:lnTo>
                <a:lnTo>
                  <a:pt x="1012" y="759"/>
                </a:lnTo>
                <a:lnTo>
                  <a:pt x="1044" y="778"/>
                </a:lnTo>
                <a:lnTo>
                  <a:pt x="1061" y="811"/>
                </a:lnTo>
                <a:lnTo>
                  <a:pt x="1106" y="855"/>
                </a:lnTo>
                <a:lnTo>
                  <a:pt x="1106" y="881"/>
                </a:lnTo>
                <a:lnTo>
                  <a:pt x="1086" y="897"/>
                </a:lnTo>
                <a:lnTo>
                  <a:pt x="1022" y="930"/>
                </a:lnTo>
                <a:lnTo>
                  <a:pt x="943" y="954"/>
                </a:lnTo>
                <a:lnTo>
                  <a:pt x="912" y="992"/>
                </a:lnTo>
                <a:lnTo>
                  <a:pt x="874" y="1016"/>
                </a:lnTo>
                <a:lnTo>
                  <a:pt x="826" y="1033"/>
                </a:lnTo>
                <a:lnTo>
                  <a:pt x="821" y="1048"/>
                </a:lnTo>
                <a:lnTo>
                  <a:pt x="823" y="1069"/>
                </a:lnTo>
                <a:lnTo>
                  <a:pt x="780" y="1114"/>
                </a:lnTo>
                <a:lnTo>
                  <a:pt x="720" y="1193"/>
                </a:lnTo>
                <a:lnTo>
                  <a:pt x="689" y="1259"/>
                </a:lnTo>
                <a:lnTo>
                  <a:pt x="653" y="1312"/>
                </a:lnTo>
                <a:lnTo>
                  <a:pt x="637" y="1346"/>
                </a:lnTo>
                <a:lnTo>
                  <a:pt x="631" y="1408"/>
                </a:lnTo>
                <a:lnTo>
                  <a:pt x="637" y="1441"/>
                </a:lnTo>
                <a:lnTo>
                  <a:pt x="582" y="1572"/>
                </a:lnTo>
                <a:lnTo>
                  <a:pt x="535" y="1651"/>
                </a:lnTo>
                <a:lnTo>
                  <a:pt x="432" y="1770"/>
                </a:lnTo>
                <a:lnTo>
                  <a:pt x="352" y="1835"/>
                </a:lnTo>
                <a:lnTo>
                  <a:pt x="309" y="1857"/>
                </a:lnTo>
                <a:lnTo>
                  <a:pt x="285" y="1916"/>
                </a:lnTo>
              </a:path>
            </a:pathLst>
          </a:custGeom>
          <a:noFill/>
          <a:ln w="14288">
            <a:solidFill>
              <a:srgbClr val="000000"/>
            </a:solidFill>
            <a:prstDash val="solid"/>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7" name="Freeform 175"/>
          <p:cNvSpPr>
            <a:spLocks/>
          </p:cNvSpPr>
          <p:nvPr/>
        </p:nvSpPr>
        <p:spPr bwMode="auto">
          <a:xfrm>
            <a:off x="9977438" y="2679700"/>
            <a:ext cx="247650" cy="255588"/>
          </a:xfrm>
          <a:custGeom>
            <a:avLst/>
            <a:gdLst/>
            <a:ahLst/>
            <a:cxnLst>
              <a:cxn ang="0">
                <a:pos x="401" y="5"/>
              </a:cxn>
              <a:cxn ang="0">
                <a:pos x="408" y="20"/>
              </a:cxn>
              <a:cxn ang="0">
                <a:pos x="430" y="14"/>
              </a:cxn>
              <a:cxn ang="0">
                <a:pos x="460" y="0"/>
              </a:cxn>
              <a:cxn ang="0">
                <a:pos x="466" y="6"/>
              </a:cxn>
              <a:cxn ang="0">
                <a:pos x="450" y="33"/>
              </a:cxn>
              <a:cxn ang="0">
                <a:pos x="430" y="57"/>
              </a:cxn>
              <a:cxn ang="0">
                <a:pos x="381" y="80"/>
              </a:cxn>
              <a:cxn ang="0">
                <a:pos x="338" y="128"/>
              </a:cxn>
              <a:cxn ang="0">
                <a:pos x="306" y="181"/>
              </a:cxn>
              <a:cxn ang="0">
                <a:pos x="303" y="213"/>
              </a:cxn>
              <a:cxn ang="0">
                <a:pos x="219" y="262"/>
              </a:cxn>
              <a:cxn ang="0">
                <a:pos x="91" y="338"/>
              </a:cxn>
              <a:cxn ang="0">
                <a:pos x="41" y="367"/>
              </a:cxn>
              <a:cxn ang="0">
                <a:pos x="8" y="415"/>
              </a:cxn>
              <a:cxn ang="0">
                <a:pos x="0" y="460"/>
              </a:cxn>
              <a:cxn ang="0">
                <a:pos x="13" y="484"/>
              </a:cxn>
              <a:cxn ang="0">
                <a:pos x="43" y="486"/>
              </a:cxn>
            </a:cxnLst>
            <a:rect l="0" t="0" r="r" b="b"/>
            <a:pathLst>
              <a:path w="466" h="486">
                <a:moveTo>
                  <a:pt x="401" y="5"/>
                </a:moveTo>
                <a:lnTo>
                  <a:pt x="408" y="20"/>
                </a:lnTo>
                <a:lnTo>
                  <a:pt x="430" y="14"/>
                </a:lnTo>
                <a:lnTo>
                  <a:pt x="460" y="0"/>
                </a:lnTo>
                <a:lnTo>
                  <a:pt x="466" y="6"/>
                </a:lnTo>
                <a:lnTo>
                  <a:pt x="450" y="33"/>
                </a:lnTo>
                <a:lnTo>
                  <a:pt x="430" y="57"/>
                </a:lnTo>
                <a:lnTo>
                  <a:pt x="381" y="80"/>
                </a:lnTo>
                <a:lnTo>
                  <a:pt x="338" y="128"/>
                </a:lnTo>
                <a:lnTo>
                  <a:pt x="306" y="181"/>
                </a:lnTo>
                <a:lnTo>
                  <a:pt x="303" y="213"/>
                </a:lnTo>
                <a:lnTo>
                  <a:pt x="219" y="262"/>
                </a:lnTo>
                <a:lnTo>
                  <a:pt x="91" y="338"/>
                </a:lnTo>
                <a:lnTo>
                  <a:pt x="41" y="367"/>
                </a:lnTo>
                <a:lnTo>
                  <a:pt x="8" y="415"/>
                </a:lnTo>
                <a:lnTo>
                  <a:pt x="0" y="460"/>
                </a:lnTo>
                <a:lnTo>
                  <a:pt x="13" y="484"/>
                </a:lnTo>
                <a:lnTo>
                  <a:pt x="43" y="486"/>
                </a:lnTo>
              </a:path>
            </a:pathLst>
          </a:custGeom>
          <a:noFill/>
          <a:ln w="14288">
            <a:solidFill>
              <a:srgbClr val="000000"/>
            </a:solidFill>
            <a:prstDash val="solid"/>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8" name="Freeform 176"/>
          <p:cNvSpPr>
            <a:spLocks/>
          </p:cNvSpPr>
          <p:nvPr/>
        </p:nvSpPr>
        <p:spPr bwMode="auto">
          <a:xfrm>
            <a:off x="9894888" y="2935289"/>
            <a:ext cx="214312" cy="719137"/>
          </a:xfrm>
          <a:custGeom>
            <a:avLst/>
            <a:gdLst/>
            <a:ahLst/>
            <a:cxnLst>
              <a:cxn ang="0">
                <a:pos x="201" y="0"/>
              </a:cxn>
              <a:cxn ang="0">
                <a:pos x="211" y="54"/>
              </a:cxn>
              <a:cxn ang="0">
                <a:pos x="263" y="141"/>
              </a:cxn>
              <a:cxn ang="0">
                <a:pos x="307" y="185"/>
              </a:cxn>
              <a:cxn ang="0">
                <a:pos x="335" y="221"/>
              </a:cxn>
              <a:cxn ang="0">
                <a:pos x="341" y="275"/>
              </a:cxn>
              <a:cxn ang="0">
                <a:pos x="401" y="350"/>
              </a:cxn>
              <a:cxn ang="0">
                <a:pos x="409" y="389"/>
              </a:cxn>
              <a:cxn ang="0">
                <a:pos x="364" y="453"/>
              </a:cxn>
              <a:cxn ang="0">
                <a:pos x="328" y="448"/>
              </a:cxn>
              <a:cxn ang="0">
                <a:pos x="299" y="454"/>
              </a:cxn>
              <a:cxn ang="0">
                <a:pos x="284" y="472"/>
              </a:cxn>
              <a:cxn ang="0">
                <a:pos x="307" y="508"/>
              </a:cxn>
              <a:cxn ang="0">
                <a:pos x="319" y="526"/>
              </a:cxn>
              <a:cxn ang="0">
                <a:pos x="315" y="562"/>
              </a:cxn>
              <a:cxn ang="0">
                <a:pos x="291" y="584"/>
              </a:cxn>
              <a:cxn ang="0">
                <a:pos x="279" y="609"/>
              </a:cxn>
              <a:cxn ang="0">
                <a:pos x="279" y="636"/>
              </a:cxn>
              <a:cxn ang="0">
                <a:pos x="256" y="655"/>
              </a:cxn>
              <a:cxn ang="0">
                <a:pos x="255" y="670"/>
              </a:cxn>
              <a:cxn ang="0">
                <a:pos x="219" y="683"/>
              </a:cxn>
              <a:cxn ang="0">
                <a:pos x="189" y="733"/>
              </a:cxn>
              <a:cxn ang="0">
                <a:pos x="87" y="725"/>
              </a:cxn>
              <a:cxn ang="0">
                <a:pos x="68" y="741"/>
              </a:cxn>
              <a:cxn ang="0">
                <a:pos x="62" y="779"/>
              </a:cxn>
              <a:cxn ang="0">
                <a:pos x="39" y="794"/>
              </a:cxn>
              <a:cxn ang="0">
                <a:pos x="17" y="823"/>
              </a:cxn>
              <a:cxn ang="0">
                <a:pos x="17" y="848"/>
              </a:cxn>
              <a:cxn ang="0">
                <a:pos x="51" y="904"/>
              </a:cxn>
              <a:cxn ang="0">
                <a:pos x="30" y="953"/>
              </a:cxn>
              <a:cxn ang="0">
                <a:pos x="0" y="1034"/>
              </a:cxn>
              <a:cxn ang="0">
                <a:pos x="0" y="1067"/>
              </a:cxn>
              <a:cxn ang="0">
                <a:pos x="21" y="1091"/>
              </a:cxn>
              <a:cxn ang="0">
                <a:pos x="67" y="1100"/>
              </a:cxn>
              <a:cxn ang="0">
                <a:pos x="67" y="1121"/>
              </a:cxn>
              <a:cxn ang="0">
                <a:pos x="9" y="1211"/>
              </a:cxn>
              <a:cxn ang="0">
                <a:pos x="41" y="1282"/>
              </a:cxn>
              <a:cxn ang="0">
                <a:pos x="44" y="1304"/>
              </a:cxn>
              <a:cxn ang="0">
                <a:pos x="31" y="1314"/>
              </a:cxn>
              <a:cxn ang="0">
                <a:pos x="20" y="1334"/>
              </a:cxn>
              <a:cxn ang="0">
                <a:pos x="27" y="1364"/>
              </a:cxn>
            </a:cxnLst>
            <a:rect l="0" t="0" r="r" b="b"/>
            <a:pathLst>
              <a:path w="409" h="1364">
                <a:moveTo>
                  <a:pt x="201" y="0"/>
                </a:moveTo>
                <a:lnTo>
                  <a:pt x="211" y="54"/>
                </a:lnTo>
                <a:lnTo>
                  <a:pt x="263" y="141"/>
                </a:lnTo>
                <a:lnTo>
                  <a:pt x="307" y="185"/>
                </a:lnTo>
                <a:lnTo>
                  <a:pt x="335" y="221"/>
                </a:lnTo>
                <a:lnTo>
                  <a:pt x="341" y="275"/>
                </a:lnTo>
                <a:lnTo>
                  <a:pt x="401" y="350"/>
                </a:lnTo>
                <a:lnTo>
                  <a:pt x="409" y="389"/>
                </a:lnTo>
                <a:lnTo>
                  <a:pt x="364" y="453"/>
                </a:lnTo>
                <a:lnTo>
                  <a:pt x="328" y="448"/>
                </a:lnTo>
                <a:lnTo>
                  <a:pt x="299" y="454"/>
                </a:lnTo>
                <a:lnTo>
                  <a:pt x="284" y="472"/>
                </a:lnTo>
                <a:lnTo>
                  <a:pt x="307" y="508"/>
                </a:lnTo>
                <a:lnTo>
                  <a:pt x="319" y="526"/>
                </a:lnTo>
                <a:lnTo>
                  <a:pt x="315" y="562"/>
                </a:lnTo>
                <a:lnTo>
                  <a:pt x="291" y="584"/>
                </a:lnTo>
                <a:lnTo>
                  <a:pt x="279" y="609"/>
                </a:lnTo>
                <a:lnTo>
                  <a:pt x="279" y="636"/>
                </a:lnTo>
                <a:lnTo>
                  <a:pt x="256" y="655"/>
                </a:lnTo>
                <a:lnTo>
                  <a:pt x="255" y="670"/>
                </a:lnTo>
                <a:lnTo>
                  <a:pt x="219" y="683"/>
                </a:lnTo>
                <a:lnTo>
                  <a:pt x="189" y="733"/>
                </a:lnTo>
                <a:lnTo>
                  <a:pt x="87" y="725"/>
                </a:lnTo>
                <a:lnTo>
                  <a:pt x="68" y="741"/>
                </a:lnTo>
                <a:lnTo>
                  <a:pt x="62" y="779"/>
                </a:lnTo>
                <a:lnTo>
                  <a:pt x="39" y="794"/>
                </a:lnTo>
                <a:lnTo>
                  <a:pt x="17" y="823"/>
                </a:lnTo>
                <a:lnTo>
                  <a:pt x="17" y="848"/>
                </a:lnTo>
                <a:lnTo>
                  <a:pt x="51" y="904"/>
                </a:lnTo>
                <a:lnTo>
                  <a:pt x="30" y="953"/>
                </a:lnTo>
                <a:lnTo>
                  <a:pt x="0" y="1034"/>
                </a:lnTo>
                <a:lnTo>
                  <a:pt x="0" y="1067"/>
                </a:lnTo>
                <a:lnTo>
                  <a:pt x="21" y="1091"/>
                </a:lnTo>
                <a:lnTo>
                  <a:pt x="67" y="1100"/>
                </a:lnTo>
                <a:lnTo>
                  <a:pt x="67" y="1121"/>
                </a:lnTo>
                <a:lnTo>
                  <a:pt x="9" y="1211"/>
                </a:lnTo>
                <a:lnTo>
                  <a:pt x="41" y="1282"/>
                </a:lnTo>
                <a:lnTo>
                  <a:pt x="44" y="1304"/>
                </a:lnTo>
                <a:lnTo>
                  <a:pt x="31" y="1314"/>
                </a:lnTo>
                <a:lnTo>
                  <a:pt x="20" y="1334"/>
                </a:lnTo>
                <a:lnTo>
                  <a:pt x="27" y="1364"/>
                </a:lnTo>
              </a:path>
            </a:pathLst>
          </a:custGeom>
          <a:noFill/>
          <a:ln w="14288">
            <a:solidFill>
              <a:srgbClr val="000000"/>
            </a:solidFill>
            <a:prstDash val="solid"/>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69" name="Freeform 177"/>
          <p:cNvSpPr>
            <a:spLocks/>
          </p:cNvSpPr>
          <p:nvPr/>
        </p:nvSpPr>
        <p:spPr bwMode="auto">
          <a:xfrm>
            <a:off x="9907589" y="3656014"/>
            <a:ext cx="752475" cy="1106487"/>
          </a:xfrm>
          <a:custGeom>
            <a:avLst/>
            <a:gdLst/>
            <a:ahLst/>
            <a:cxnLst>
              <a:cxn ang="0">
                <a:pos x="0" y="0"/>
              </a:cxn>
              <a:cxn ang="0">
                <a:pos x="15" y="66"/>
              </a:cxn>
              <a:cxn ang="0">
                <a:pos x="8" y="109"/>
              </a:cxn>
              <a:cxn ang="0">
                <a:pos x="26" y="143"/>
              </a:cxn>
              <a:cxn ang="0">
                <a:pos x="60" y="168"/>
              </a:cxn>
              <a:cxn ang="0">
                <a:pos x="109" y="162"/>
              </a:cxn>
              <a:cxn ang="0">
                <a:pos x="156" y="127"/>
              </a:cxn>
              <a:cxn ang="0">
                <a:pos x="181" y="124"/>
              </a:cxn>
              <a:cxn ang="0">
                <a:pos x="221" y="126"/>
              </a:cxn>
              <a:cxn ang="0">
                <a:pos x="252" y="139"/>
              </a:cxn>
              <a:cxn ang="0">
                <a:pos x="291" y="165"/>
              </a:cxn>
              <a:cxn ang="0">
                <a:pos x="334" y="202"/>
              </a:cxn>
              <a:cxn ang="0">
                <a:pos x="358" y="227"/>
              </a:cxn>
              <a:cxn ang="0">
                <a:pos x="374" y="260"/>
              </a:cxn>
              <a:cxn ang="0">
                <a:pos x="387" y="336"/>
              </a:cxn>
              <a:cxn ang="0">
                <a:pos x="389" y="479"/>
              </a:cxn>
              <a:cxn ang="0">
                <a:pos x="378" y="574"/>
              </a:cxn>
              <a:cxn ang="0">
                <a:pos x="414" y="698"/>
              </a:cxn>
              <a:cxn ang="0">
                <a:pos x="454" y="735"/>
              </a:cxn>
              <a:cxn ang="0">
                <a:pos x="520" y="757"/>
              </a:cxn>
              <a:cxn ang="0">
                <a:pos x="587" y="748"/>
              </a:cxn>
              <a:cxn ang="0">
                <a:pos x="648" y="762"/>
              </a:cxn>
              <a:cxn ang="0">
                <a:pos x="694" y="789"/>
              </a:cxn>
              <a:cxn ang="0">
                <a:pos x="719" y="856"/>
              </a:cxn>
              <a:cxn ang="0">
                <a:pos x="751" y="941"/>
              </a:cxn>
              <a:cxn ang="0">
                <a:pos x="780" y="1013"/>
              </a:cxn>
              <a:cxn ang="0">
                <a:pos x="851" y="1069"/>
              </a:cxn>
              <a:cxn ang="0">
                <a:pos x="929" y="1109"/>
              </a:cxn>
              <a:cxn ang="0">
                <a:pos x="997" y="1179"/>
              </a:cxn>
              <a:cxn ang="0">
                <a:pos x="1041" y="1273"/>
              </a:cxn>
              <a:cxn ang="0">
                <a:pos x="1078" y="1339"/>
              </a:cxn>
              <a:cxn ang="0">
                <a:pos x="1211" y="1404"/>
              </a:cxn>
              <a:cxn ang="0">
                <a:pos x="1277" y="1462"/>
              </a:cxn>
              <a:cxn ang="0">
                <a:pos x="1321" y="1560"/>
              </a:cxn>
              <a:cxn ang="0">
                <a:pos x="1377" y="1588"/>
              </a:cxn>
              <a:cxn ang="0">
                <a:pos x="1422" y="1654"/>
              </a:cxn>
              <a:cxn ang="0">
                <a:pos x="1408" y="1709"/>
              </a:cxn>
              <a:cxn ang="0">
                <a:pos x="1380" y="1741"/>
              </a:cxn>
              <a:cxn ang="0">
                <a:pos x="1337" y="1753"/>
              </a:cxn>
              <a:cxn ang="0">
                <a:pos x="1295" y="1769"/>
              </a:cxn>
              <a:cxn ang="0">
                <a:pos x="1262" y="1799"/>
              </a:cxn>
              <a:cxn ang="0">
                <a:pos x="1215" y="1803"/>
              </a:cxn>
              <a:cxn ang="0">
                <a:pos x="1140" y="1794"/>
              </a:cxn>
              <a:cxn ang="0">
                <a:pos x="1115" y="1812"/>
              </a:cxn>
              <a:cxn ang="0">
                <a:pos x="1105" y="1853"/>
              </a:cxn>
              <a:cxn ang="0">
                <a:pos x="1065" y="1922"/>
              </a:cxn>
              <a:cxn ang="0">
                <a:pos x="1023" y="1959"/>
              </a:cxn>
              <a:cxn ang="0">
                <a:pos x="885" y="2012"/>
              </a:cxn>
              <a:cxn ang="0">
                <a:pos x="813" y="2028"/>
              </a:cxn>
              <a:cxn ang="0">
                <a:pos x="705" y="2091"/>
              </a:cxn>
            </a:cxnLst>
            <a:rect l="0" t="0" r="r" b="b"/>
            <a:pathLst>
              <a:path w="1422" h="2091">
                <a:moveTo>
                  <a:pt x="0" y="0"/>
                </a:moveTo>
                <a:lnTo>
                  <a:pt x="15" y="66"/>
                </a:lnTo>
                <a:lnTo>
                  <a:pt x="8" y="109"/>
                </a:lnTo>
                <a:lnTo>
                  <a:pt x="26" y="143"/>
                </a:lnTo>
                <a:lnTo>
                  <a:pt x="60" y="168"/>
                </a:lnTo>
                <a:lnTo>
                  <a:pt x="109" y="162"/>
                </a:lnTo>
                <a:lnTo>
                  <a:pt x="156" y="127"/>
                </a:lnTo>
                <a:lnTo>
                  <a:pt x="181" y="124"/>
                </a:lnTo>
                <a:lnTo>
                  <a:pt x="221" y="126"/>
                </a:lnTo>
                <a:lnTo>
                  <a:pt x="252" y="139"/>
                </a:lnTo>
                <a:lnTo>
                  <a:pt x="291" y="165"/>
                </a:lnTo>
                <a:lnTo>
                  <a:pt x="334" y="202"/>
                </a:lnTo>
                <a:lnTo>
                  <a:pt x="358" y="227"/>
                </a:lnTo>
                <a:lnTo>
                  <a:pt x="374" y="260"/>
                </a:lnTo>
                <a:lnTo>
                  <a:pt x="387" y="336"/>
                </a:lnTo>
                <a:lnTo>
                  <a:pt x="389" y="479"/>
                </a:lnTo>
                <a:lnTo>
                  <a:pt x="378" y="574"/>
                </a:lnTo>
                <a:lnTo>
                  <a:pt x="414" y="698"/>
                </a:lnTo>
                <a:lnTo>
                  <a:pt x="454" y="735"/>
                </a:lnTo>
                <a:lnTo>
                  <a:pt x="520" y="757"/>
                </a:lnTo>
                <a:lnTo>
                  <a:pt x="587" y="748"/>
                </a:lnTo>
                <a:lnTo>
                  <a:pt x="648" y="762"/>
                </a:lnTo>
                <a:lnTo>
                  <a:pt x="694" y="789"/>
                </a:lnTo>
                <a:lnTo>
                  <a:pt x="719" y="856"/>
                </a:lnTo>
                <a:lnTo>
                  <a:pt x="751" y="941"/>
                </a:lnTo>
                <a:lnTo>
                  <a:pt x="780" y="1013"/>
                </a:lnTo>
                <a:lnTo>
                  <a:pt x="851" y="1069"/>
                </a:lnTo>
                <a:lnTo>
                  <a:pt x="929" y="1109"/>
                </a:lnTo>
                <a:lnTo>
                  <a:pt x="997" y="1179"/>
                </a:lnTo>
                <a:lnTo>
                  <a:pt x="1041" y="1273"/>
                </a:lnTo>
                <a:lnTo>
                  <a:pt x="1078" y="1339"/>
                </a:lnTo>
                <a:lnTo>
                  <a:pt x="1211" y="1404"/>
                </a:lnTo>
                <a:lnTo>
                  <a:pt x="1277" y="1462"/>
                </a:lnTo>
                <a:lnTo>
                  <a:pt x="1321" y="1560"/>
                </a:lnTo>
                <a:lnTo>
                  <a:pt x="1377" y="1588"/>
                </a:lnTo>
                <a:lnTo>
                  <a:pt x="1422" y="1654"/>
                </a:lnTo>
                <a:lnTo>
                  <a:pt x="1408" y="1709"/>
                </a:lnTo>
                <a:lnTo>
                  <a:pt x="1380" y="1741"/>
                </a:lnTo>
                <a:lnTo>
                  <a:pt x="1337" y="1753"/>
                </a:lnTo>
                <a:lnTo>
                  <a:pt x="1295" y="1769"/>
                </a:lnTo>
                <a:lnTo>
                  <a:pt x="1262" y="1799"/>
                </a:lnTo>
                <a:lnTo>
                  <a:pt x="1215" y="1803"/>
                </a:lnTo>
                <a:lnTo>
                  <a:pt x="1140" y="1794"/>
                </a:lnTo>
                <a:lnTo>
                  <a:pt x="1115" y="1812"/>
                </a:lnTo>
                <a:lnTo>
                  <a:pt x="1105" y="1853"/>
                </a:lnTo>
                <a:lnTo>
                  <a:pt x="1065" y="1922"/>
                </a:lnTo>
                <a:lnTo>
                  <a:pt x="1023" y="1959"/>
                </a:lnTo>
                <a:lnTo>
                  <a:pt x="885" y="2012"/>
                </a:lnTo>
                <a:lnTo>
                  <a:pt x="813" y="2028"/>
                </a:lnTo>
                <a:lnTo>
                  <a:pt x="705" y="2091"/>
                </a:lnTo>
              </a:path>
            </a:pathLst>
          </a:custGeom>
          <a:noFill/>
          <a:ln w="14288">
            <a:solidFill>
              <a:srgbClr val="000000"/>
            </a:solidFill>
            <a:prstDash val="solid"/>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70" name="Freeform 178"/>
          <p:cNvSpPr>
            <a:spLocks/>
          </p:cNvSpPr>
          <p:nvPr/>
        </p:nvSpPr>
        <p:spPr bwMode="auto">
          <a:xfrm>
            <a:off x="9912350" y="4762500"/>
            <a:ext cx="369888" cy="387350"/>
          </a:xfrm>
          <a:custGeom>
            <a:avLst/>
            <a:gdLst/>
            <a:ahLst/>
            <a:cxnLst>
              <a:cxn ang="0">
                <a:pos x="699" y="0"/>
              </a:cxn>
              <a:cxn ang="0">
                <a:pos x="582" y="118"/>
              </a:cxn>
              <a:cxn ang="0">
                <a:pos x="522" y="140"/>
              </a:cxn>
              <a:cxn ang="0">
                <a:pos x="488" y="158"/>
              </a:cxn>
              <a:cxn ang="0">
                <a:pos x="466" y="188"/>
              </a:cxn>
              <a:cxn ang="0">
                <a:pos x="444" y="248"/>
              </a:cxn>
              <a:cxn ang="0">
                <a:pos x="422" y="272"/>
              </a:cxn>
              <a:cxn ang="0">
                <a:pos x="325" y="328"/>
              </a:cxn>
              <a:cxn ang="0">
                <a:pos x="261" y="351"/>
              </a:cxn>
              <a:cxn ang="0">
                <a:pos x="244" y="374"/>
              </a:cxn>
              <a:cxn ang="0">
                <a:pos x="247" y="478"/>
              </a:cxn>
              <a:cxn ang="0">
                <a:pos x="266" y="537"/>
              </a:cxn>
              <a:cxn ang="0">
                <a:pos x="261" y="572"/>
              </a:cxn>
              <a:cxn ang="0">
                <a:pos x="237" y="632"/>
              </a:cxn>
              <a:cxn ang="0">
                <a:pos x="204" y="648"/>
              </a:cxn>
              <a:cxn ang="0">
                <a:pos x="122" y="653"/>
              </a:cxn>
              <a:cxn ang="0">
                <a:pos x="78" y="671"/>
              </a:cxn>
              <a:cxn ang="0">
                <a:pos x="0" y="730"/>
              </a:cxn>
            </a:cxnLst>
            <a:rect l="0" t="0" r="r" b="b"/>
            <a:pathLst>
              <a:path w="699" h="730">
                <a:moveTo>
                  <a:pt x="699" y="0"/>
                </a:moveTo>
                <a:lnTo>
                  <a:pt x="582" y="118"/>
                </a:lnTo>
                <a:lnTo>
                  <a:pt x="522" y="140"/>
                </a:lnTo>
                <a:lnTo>
                  <a:pt x="488" y="158"/>
                </a:lnTo>
                <a:lnTo>
                  <a:pt x="466" y="188"/>
                </a:lnTo>
                <a:lnTo>
                  <a:pt x="444" y="248"/>
                </a:lnTo>
                <a:lnTo>
                  <a:pt x="422" y="272"/>
                </a:lnTo>
                <a:lnTo>
                  <a:pt x="325" y="328"/>
                </a:lnTo>
                <a:lnTo>
                  <a:pt x="261" y="351"/>
                </a:lnTo>
                <a:lnTo>
                  <a:pt x="244" y="374"/>
                </a:lnTo>
                <a:lnTo>
                  <a:pt x="247" y="478"/>
                </a:lnTo>
                <a:lnTo>
                  <a:pt x="266" y="537"/>
                </a:lnTo>
                <a:lnTo>
                  <a:pt x="261" y="572"/>
                </a:lnTo>
                <a:lnTo>
                  <a:pt x="237" y="632"/>
                </a:lnTo>
                <a:lnTo>
                  <a:pt x="204" y="648"/>
                </a:lnTo>
                <a:lnTo>
                  <a:pt x="122" y="653"/>
                </a:lnTo>
                <a:lnTo>
                  <a:pt x="78" y="671"/>
                </a:lnTo>
                <a:lnTo>
                  <a:pt x="0" y="730"/>
                </a:lnTo>
              </a:path>
            </a:pathLst>
          </a:custGeom>
          <a:noFill/>
          <a:ln w="14288">
            <a:solidFill>
              <a:srgbClr val="000000"/>
            </a:solidFill>
            <a:prstDash val="solid"/>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71" name="Freeform 179"/>
          <p:cNvSpPr>
            <a:spLocks/>
          </p:cNvSpPr>
          <p:nvPr/>
        </p:nvSpPr>
        <p:spPr bwMode="auto">
          <a:xfrm>
            <a:off x="9340850" y="5149850"/>
            <a:ext cx="571500" cy="127000"/>
          </a:xfrm>
          <a:custGeom>
            <a:avLst/>
            <a:gdLst/>
            <a:ahLst/>
            <a:cxnLst>
              <a:cxn ang="0">
                <a:pos x="1074" y="0"/>
              </a:cxn>
              <a:cxn ang="0">
                <a:pos x="978" y="40"/>
              </a:cxn>
              <a:cxn ang="0">
                <a:pos x="807" y="53"/>
              </a:cxn>
              <a:cxn ang="0">
                <a:pos x="649" y="136"/>
              </a:cxn>
              <a:cxn ang="0">
                <a:pos x="522" y="242"/>
              </a:cxn>
              <a:cxn ang="0">
                <a:pos x="427" y="185"/>
              </a:cxn>
              <a:cxn ang="0">
                <a:pos x="344" y="150"/>
              </a:cxn>
              <a:cxn ang="0">
                <a:pos x="239" y="121"/>
              </a:cxn>
              <a:cxn ang="0">
                <a:pos x="138" y="110"/>
              </a:cxn>
              <a:cxn ang="0">
                <a:pos x="36" y="116"/>
              </a:cxn>
              <a:cxn ang="0">
                <a:pos x="0" y="120"/>
              </a:cxn>
            </a:cxnLst>
            <a:rect l="0" t="0" r="r" b="b"/>
            <a:pathLst>
              <a:path w="1074" h="242">
                <a:moveTo>
                  <a:pt x="1074" y="0"/>
                </a:moveTo>
                <a:lnTo>
                  <a:pt x="978" y="40"/>
                </a:lnTo>
                <a:lnTo>
                  <a:pt x="807" y="53"/>
                </a:lnTo>
                <a:lnTo>
                  <a:pt x="649" y="136"/>
                </a:lnTo>
                <a:lnTo>
                  <a:pt x="522" y="242"/>
                </a:lnTo>
                <a:lnTo>
                  <a:pt x="427" y="185"/>
                </a:lnTo>
                <a:lnTo>
                  <a:pt x="344" y="150"/>
                </a:lnTo>
                <a:lnTo>
                  <a:pt x="239" y="121"/>
                </a:lnTo>
                <a:lnTo>
                  <a:pt x="138" y="110"/>
                </a:lnTo>
                <a:lnTo>
                  <a:pt x="36" y="116"/>
                </a:lnTo>
                <a:lnTo>
                  <a:pt x="0" y="120"/>
                </a:lnTo>
              </a:path>
            </a:pathLst>
          </a:custGeom>
          <a:noFill/>
          <a:ln w="14288">
            <a:solidFill>
              <a:srgbClr val="000000"/>
            </a:solidFill>
            <a:prstDash val="solid"/>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72" name="Freeform 180"/>
          <p:cNvSpPr>
            <a:spLocks/>
          </p:cNvSpPr>
          <p:nvPr/>
        </p:nvSpPr>
        <p:spPr bwMode="auto">
          <a:xfrm>
            <a:off x="1752600" y="911225"/>
            <a:ext cx="7588250" cy="4572000"/>
          </a:xfrm>
          <a:custGeom>
            <a:avLst/>
            <a:gdLst/>
            <a:ahLst/>
            <a:cxnLst>
              <a:cxn ang="0">
                <a:pos x="14347" y="8125"/>
              </a:cxn>
              <a:cxn ang="0">
                <a:pos x="14237" y="8151"/>
              </a:cxn>
              <a:cxn ang="0">
                <a:pos x="14149" y="8189"/>
              </a:cxn>
              <a:cxn ang="0">
                <a:pos x="14067" y="8239"/>
              </a:cxn>
              <a:cxn ang="0">
                <a:pos x="13999" y="8294"/>
              </a:cxn>
              <a:cxn ang="0">
                <a:pos x="13939" y="8358"/>
              </a:cxn>
              <a:cxn ang="0">
                <a:pos x="13888" y="8434"/>
              </a:cxn>
              <a:cxn ang="0">
                <a:pos x="13831" y="8574"/>
              </a:cxn>
              <a:cxn ang="0">
                <a:pos x="13170" y="8589"/>
              </a:cxn>
              <a:cxn ang="0">
                <a:pos x="12775" y="8597"/>
              </a:cxn>
              <a:cxn ang="0">
                <a:pos x="12466" y="8601"/>
              </a:cxn>
              <a:cxn ang="0">
                <a:pos x="11349" y="8621"/>
              </a:cxn>
              <a:cxn ang="0">
                <a:pos x="10258" y="8634"/>
              </a:cxn>
              <a:cxn ang="0">
                <a:pos x="9529" y="8640"/>
              </a:cxn>
              <a:cxn ang="0">
                <a:pos x="8916" y="8642"/>
              </a:cxn>
              <a:cxn ang="0">
                <a:pos x="8070" y="8640"/>
              </a:cxn>
              <a:cxn ang="0">
                <a:pos x="7053" y="8633"/>
              </a:cxn>
              <a:cxn ang="0">
                <a:pos x="6614" y="8631"/>
              </a:cxn>
              <a:cxn ang="0">
                <a:pos x="6229" y="8627"/>
              </a:cxn>
              <a:cxn ang="0">
                <a:pos x="5520" y="8622"/>
              </a:cxn>
              <a:cxn ang="0">
                <a:pos x="4986" y="8615"/>
              </a:cxn>
              <a:cxn ang="0">
                <a:pos x="4062" y="8606"/>
              </a:cxn>
              <a:cxn ang="0">
                <a:pos x="3282" y="8595"/>
              </a:cxn>
              <a:cxn ang="0">
                <a:pos x="1758" y="8565"/>
              </a:cxn>
              <a:cxn ang="0">
                <a:pos x="0" y="8514"/>
              </a:cxn>
              <a:cxn ang="0">
                <a:pos x="28" y="7606"/>
              </a:cxn>
              <a:cxn ang="0">
                <a:pos x="88" y="5658"/>
              </a:cxn>
              <a:cxn ang="0">
                <a:pos x="134" y="4249"/>
              </a:cxn>
              <a:cxn ang="0">
                <a:pos x="166" y="3216"/>
              </a:cxn>
              <a:cxn ang="0">
                <a:pos x="209" y="1841"/>
              </a:cxn>
              <a:cxn ang="0">
                <a:pos x="254" y="479"/>
              </a:cxn>
              <a:cxn ang="0">
                <a:pos x="270" y="0"/>
              </a:cxn>
            </a:cxnLst>
            <a:rect l="0" t="0" r="r" b="b"/>
            <a:pathLst>
              <a:path w="14347" h="8642">
                <a:moveTo>
                  <a:pt x="14347" y="8125"/>
                </a:moveTo>
                <a:lnTo>
                  <a:pt x="14237" y="8151"/>
                </a:lnTo>
                <a:lnTo>
                  <a:pt x="14149" y="8189"/>
                </a:lnTo>
                <a:lnTo>
                  <a:pt x="14067" y="8239"/>
                </a:lnTo>
                <a:lnTo>
                  <a:pt x="13999" y="8294"/>
                </a:lnTo>
                <a:lnTo>
                  <a:pt x="13939" y="8358"/>
                </a:lnTo>
                <a:lnTo>
                  <a:pt x="13888" y="8434"/>
                </a:lnTo>
                <a:lnTo>
                  <a:pt x="13831" y="8574"/>
                </a:lnTo>
                <a:lnTo>
                  <a:pt x="13170" y="8589"/>
                </a:lnTo>
                <a:lnTo>
                  <a:pt x="12775" y="8597"/>
                </a:lnTo>
                <a:lnTo>
                  <a:pt x="12466" y="8601"/>
                </a:lnTo>
                <a:lnTo>
                  <a:pt x="11349" y="8621"/>
                </a:lnTo>
                <a:lnTo>
                  <a:pt x="10258" y="8634"/>
                </a:lnTo>
                <a:lnTo>
                  <a:pt x="9529" y="8640"/>
                </a:lnTo>
                <a:lnTo>
                  <a:pt x="8916" y="8642"/>
                </a:lnTo>
                <a:lnTo>
                  <a:pt x="8070" y="8640"/>
                </a:lnTo>
                <a:lnTo>
                  <a:pt x="7053" y="8633"/>
                </a:lnTo>
                <a:lnTo>
                  <a:pt x="6614" y="8631"/>
                </a:lnTo>
                <a:lnTo>
                  <a:pt x="6229" y="8627"/>
                </a:lnTo>
                <a:lnTo>
                  <a:pt x="5520" y="8622"/>
                </a:lnTo>
                <a:lnTo>
                  <a:pt x="4986" y="8615"/>
                </a:lnTo>
                <a:lnTo>
                  <a:pt x="4062" y="8606"/>
                </a:lnTo>
                <a:lnTo>
                  <a:pt x="3282" y="8595"/>
                </a:lnTo>
                <a:lnTo>
                  <a:pt x="1758" y="8565"/>
                </a:lnTo>
                <a:lnTo>
                  <a:pt x="0" y="8514"/>
                </a:lnTo>
                <a:lnTo>
                  <a:pt x="28" y="7606"/>
                </a:lnTo>
                <a:lnTo>
                  <a:pt x="88" y="5658"/>
                </a:lnTo>
                <a:lnTo>
                  <a:pt x="134" y="4249"/>
                </a:lnTo>
                <a:lnTo>
                  <a:pt x="166" y="3216"/>
                </a:lnTo>
                <a:lnTo>
                  <a:pt x="209" y="1841"/>
                </a:lnTo>
                <a:lnTo>
                  <a:pt x="254" y="479"/>
                </a:lnTo>
                <a:lnTo>
                  <a:pt x="270" y="0"/>
                </a:lnTo>
              </a:path>
            </a:pathLst>
          </a:custGeom>
          <a:noFill/>
          <a:ln w="14288">
            <a:solidFill>
              <a:srgbClr val="000000"/>
            </a:solidFill>
            <a:prstDash val="solid"/>
            <a:round/>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3973" name="Rectangle 181"/>
          <p:cNvSpPr>
            <a:spLocks noChangeArrowheads="1"/>
          </p:cNvSpPr>
          <p:nvPr/>
        </p:nvSpPr>
        <p:spPr bwMode="auto">
          <a:xfrm>
            <a:off x="2551113" y="901700"/>
            <a:ext cx="208390"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ERIE</a:t>
            </a:r>
          </a:p>
        </p:txBody>
      </p:sp>
      <p:sp>
        <p:nvSpPr>
          <p:cNvPr id="673974" name="Rectangle 182"/>
          <p:cNvSpPr>
            <a:spLocks noChangeArrowheads="1"/>
          </p:cNvSpPr>
          <p:nvPr/>
        </p:nvSpPr>
        <p:spPr bwMode="auto">
          <a:xfrm>
            <a:off x="2247900" y="1411289"/>
            <a:ext cx="573088" cy="109537"/>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CRAWFORD</a:t>
            </a:r>
            <a:r>
              <a:rPr lang="en-US" sz="600" b="1" kern="0" dirty="0">
                <a:solidFill>
                  <a:srgbClr val="000000"/>
                </a:solidFill>
                <a:latin typeface="Arial" charset="0"/>
              </a:rPr>
              <a:t> </a:t>
            </a:r>
            <a:endParaRPr lang="en-US" sz="2200" b="1" kern="0" dirty="0">
              <a:solidFill>
                <a:srgbClr val="000000"/>
              </a:solidFill>
              <a:latin typeface="Arial" charset="0"/>
            </a:endParaRPr>
          </a:p>
        </p:txBody>
      </p:sp>
      <p:sp>
        <p:nvSpPr>
          <p:cNvPr id="673975" name="Rectangle 183"/>
          <p:cNvSpPr>
            <a:spLocks noChangeArrowheads="1"/>
          </p:cNvSpPr>
          <p:nvPr/>
        </p:nvSpPr>
        <p:spPr bwMode="auto">
          <a:xfrm>
            <a:off x="3546476" y="1227138"/>
            <a:ext cx="400751"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WARREN</a:t>
            </a:r>
          </a:p>
        </p:txBody>
      </p:sp>
      <p:sp>
        <p:nvSpPr>
          <p:cNvPr id="673976" name="Rectangle 184"/>
          <p:cNvSpPr>
            <a:spLocks noChangeArrowheads="1"/>
          </p:cNvSpPr>
          <p:nvPr/>
        </p:nvSpPr>
        <p:spPr bwMode="auto">
          <a:xfrm>
            <a:off x="3594101" y="1820863"/>
            <a:ext cx="362279"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FOREST</a:t>
            </a:r>
          </a:p>
        </p:txBody>
      </p:sp>
      <p:sp>
        <p:nvSpPr>
          <p:cNvPr id="673977" name="Rectangle 185"/>
          <p:cNvSpPr>
            <a:spLocks noChangeArrowheads="1"/>
          </p:cNvSpPr>
          <p:nvPr/>
        </p:nvSpPr>
        <p:spPr bwMode="auto">
          <a:xfrm>
            <a:off x="4589463" y="1255713"/>
            <a:ext cx="376706"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err="1">
                <a:solidFill>
                  <a:srgbClr val="FFFFFF"/>
                </a:solidFill>
                <a:latin typeface="Arial" charset="0"/>
              </a:rPr>
              <a:t>McKEAN</a:t>
            </a:r>
            <a:endParaRPr lang="en-US" sz="700" b="1" kern="0" dirty="0">
              <a:solidFill>
                <a:srgbClr val="FFFFFF"/>
              </a:solidFill>
              <a:latin typeface="Arial" charset="0"/>
            </a:endParaRPr>
          </a:p>
        </p:txBody>
      </p:sp>
      <p:sp>
        <p:nvSpPr>
          <p:cNvPr id="673978" name="Rectangle 186"/>
          <p:cNvSpPr>
            <a:spLocks noChangeArrowheads="1"/>
          </p:cNvSpPr>
          <p:nvPr/>
        </p:nvSpPr>
        <p:spPr bwMode="auto">
          <a:xfrm>
            <a:off x="5626940" y="1360488"/>
            <a:ext cx="362279"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POTTER</a:t>
            </a:r>
          </a:p>
        </p:txBody>
      </p:sp>
      <p:sp>
        <p:nvSpPr>
          <p:cNvPr id="673979" name="Rectangle 187"/>
          <p:cNvSpPr>
            <a:spLocks noChangeArrowheads="1"/>
          </p:cNvSpPr>
          <p:nvPr/>
        </p:nvSpPr>
        <p:spPr bwMode="auto">
          <a:xfrm>
            <a:off x="5067300" y="1975599"/>
            <a:ext cx="477838" cy="109538"/>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CAMERON</a:t>
            </a:r>
          </a:p>
        </p:txBody>
      </p:sp>
      <p:sp>
        <p:nvSpPr>
          <p:cNvPr id="673980" name="Rectangle 188"/>
          <p:cNvSpPr>
            <a:spLocks noChangeArrowheads="1"/>
          </p:cNvSpPr>
          <p:nvPr/>
        </p:nvSpPr>
        <p:spPr bwMode="auto">
          <a:xfrm>
            <a:off x="4541838" y="1958975"/>
            <a:ext cx="17793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ELK</a:t>
            </a:r>
          </a:p>
        </p:txBody>
      </p:sp>
      <p:sp>
        <p:nvSpPr>
          <p:cNvPr id="673981" name="Rectangle 189"/>
          <p:cNvSpPr>
            <a:spLocks noChangeArrowheads="1"/>
          </p:cNvSpPr>
          <p:nvPr/>
        </p:nvSpPr>
        <p:spPr bwMode="auto">
          <a:xfrm>
            <a:off x="2703514" y="2047875"/>
            <a:ext cx="452047"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VENANGO</a:t>
            </a:r>
          </a:p>
        </p:txBody>
      </p:sp>
      <p:sp>
        <p:nvSpPr>
          <p:cNvPr id="673982" name="Rectangle 190"/>
          <p:cNvSpPr>
            <a:spLocks noChangeArrowheads="1"/>
          </p:cNvSpPr>
          <p:nvPr/>
        </p:nvSpPr>
        <p:spPr bwMode="auto">
          <a:xfrm>
            <a:off x="2019300" y="2136775"/>
            <a:ext cx="38632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MERCER</a:t>
            </a:r>
          </a:p>
        </p:txBody>
      </p:sp>
      <p:sp>
        <p:nvSpPr>
          <p:cNvPr id="673983" name="Rectangle 191"/>
          <p:cNvSpPr>
            <a:spLocks noChangeArrowheads="1"/>
          </p:cNvSpPr>
          <p:nvPr/>
        </p:nvSpPr>
        <p:spPr bwMode="auto">
          <a:xfrm>
            <a:off x="4654550" y="4970463"/>
            <a:ext cx="457200" cy="107950"/>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BEDFORD</a:t>
            </a:r>
          </a:p>
        </p:txBody>
      </p:sp>
      <p:sp>
        <p:nvSpPr>
          <p:cNvPr id="673984" name="Rectangle 192"/>
          <p:cNvSpPr>
            <a:spLocks noChangeArrowheads="1"/>
          </p:cNvSpPr>
          <p:nvPr/>
        </p:nvSpPr>
        <p:spPr bwMode="auto">
          <a:xfrm>
            <a:off x="4984750" y="3981450"/>
            <a:ext cx="272510"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BLAIR</a:t>
            </a:r>
          </a:p>
        </p:txBody>
      </p:sp>
      <p:sp>
        <p:nvSpPr>
          <p:cNvPr id="673985" name="Rectangle 193"/>
          <p:cNvSpPr>
            <a:spLocks noChangeArrowheads="1"/>
          </p:cNvSpPr>
          <p:nvPr/>
        </p:nvSpPr>
        <p:spPr bwMode="auto">
          <a:xfrm>
            <a:off x="3790950" y="5006975"/>
            <a:ext cx="501740"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SOMERSET</a:t>
            </a:r>
          </a:p>
        </p:txBody>
      </p:sp>
      <p:sp>
        <p:nvSpPr>
          <p:cNvPr id="673986" name="Rectangle 194"/>
          <p:cNvSpPr>
            <a:spLocks noChangeArrowheads="1"/>
          </p:cNvSpPr>
          <p:nvPr/>
        </p:nvSpPr>
        <p:spPr bwMode="auto">
          <a:xfrm>
            <a:off x="4389438" y="3735388"/>
            <a:ext cx="421590"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CAMBRIA</a:t>
            </a:r>
          </a:p>
        </p:txBody>
      </p:sp>
      <p:sp>
        <p:nvSpPr>
          <p:cNvPr id="673987" name="Rectangle 195"/>
          <p:cNvSpPr>
            <a:spLocks noChangeArrowheads="1"/>
          </p:cNvSpPr>
          <p:nvPr/>
        </p:nvSpPr>
        <p:spPr bwMode="auto">
          <a:xfrm>
            <a:off x="3833814" y="3560763"/>
            <a:ext cx="371897"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INDIANA</a:t>
            </a:r>
          </a:p>
        </p:txBody>
      </p:sp>
      <p:sp>
        <p:nvSpPr>
          <p:cNvPr id="673988" name="Rectangle 196"/>
          <p:cNvSpPr>
            <a:spLocks noChangeArrowheads="1"/>
          </p:cNvSpPr>
          <p:nvPr/>
        </p:nvSpPr>
        <p:spPr bwMode="auto">
          <a:xfrm>
            <a:off x="3130550" y="3157539"/>
            <a:ext cx="609600" cy="109537"/>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ARMSTRONG</a:t>
            </a:r>
          </a:p>
        </p:txBody>
      </p:sp>
      <p:sp>
        <p:nvSpPr>
          <p:cNvPr id="673989" name="Rectangle 197"/>
          <p:cNvSpPr>
            <a:spLocks noChangeArrowheads="1"/>
          </p:cNvSpPr>
          <p:nvPr/>
        </p:nvSpPr>
        <p:spPr bwMode="auto">
          <a:xfrm>
            <a:off x="2482850" y="3041650"/>
            <a:ext cx="360676"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BUTLE</a:t>
            </a:r>
            <a:r>
              <a:rPr lang="en-US" sz="700" kern="0" dirty="0">
                <a:solidFill>
                  <a:srgbClr val="FFFFFF"/>
                </a:solidFill>
                <a:latin typeface="Arial" charset="0"/>
              </a:rPr>
              <a:t>R</a:t>
            </a:r>
          </a:p>
        </p:txBody>
      </p:sp>
      <p:sp>
        <p:nvSpPr>
          <p:cNvPr id="673990" name="Rectangle 198"/>
          <p:cNvSpPr>
            <a:spLocks noChangeArrowheads="1"/>
          </p:cNvSpPr>
          <p:nvPr/>
        </p:nvSpPr>
        <p:spPr bwMode="auto">
          <a:xfrm>
            <a:off x="1859533" y="2742720"/>
            <a:ext cx="51456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LAWRENCE</a:t>
            </a:r>
          </a:p>
        </p:txBody>
      </p:sp>
      <p:sp>
        <p:nvSpPr>
          <p:cNvPr id="673991" name="Rectangle 199"/>
          <p:cNvSpPr>
            <a:spLocks noChangeArrowheads="1"/>
          </p:cNvSpPr>
          <p:nvPr/>
        </p:nvSpPr>
        <p:spPr bwMode="auto">
          <a:xfrm>
            <a:off x="1892300" y="3370263"/>
            <a:ext cx="37029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BEAVER</a:t>
            </a:r>
          </a:p>
        </p:txBody>
      </p:sp>
      <p:sp>
        <p:nvSpPr>
          <p:cNvPr id="673992" name="Rectangle 200"/>
          <p:cNvSpPr>
            <a:spLocks noChangeArrowheads="1"/>
          </p:cNvSpPr>
          <p:nvPr/>
        </p:nvSpPr>
        <p:spPr bwMode="auto">
          <a:xfrm>
            <a:off x="2260601" y="3933825"/>
            <a:ext cx="549831"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ALLEGHENY</a:t>
            </a:r>
          </a:p>
        </p:txBody>
      </p:sp>
      <p:sp>
        <p:nvSpPr>
          <p:cNvPr id="673993" name="Rectangle 201"/>
          <p:cNvSpPr>
            <a:spLocks noChangeArrowheads="1"/>
          </p:cNvSpPr>
          <p:nvPr/>
        </p:nvSpPr>
        <p:spPr bwMode="auto">
          <a:xfrm>
            <a:off x="1860551" y="4483100"/>
            <a:ext cx="617157"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WASHINGTON</a:t>
            </a:r>
          </a:p>
        </p:txBody>
      </p:sp>
      <p:sp>
        <p:nvSpPr>
          <p:cNvPr id="673994" name="Rectangle 202"/>
          <p:cNvSpPr>
            <a:spLocks noChangeArrowheads="1"/>
          </p:cNvSpPr>
          <p:nvPr/>
        </p:nvSpPr>
        <p:spPr bwMode="auto">
          <a:xfrm>
            <a:off x="1974850" y="5146675"/>
            <a:ext cx="376706"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GREENE</a:t>
            </a:r>
          </a:p>
        </p:txBody>
      </p:sp>
      <p:sp>
        <p:nvSpPr>
          <p:cNvPr id="673995" name="Rectangle 203"/>
          <p:cNvSpPr>
            <a:spLocks noChangeArrowheads="1"/>
          </p:cNvSpPr>
          <p:nvPr/>
        </p:nvSpPr>
        <p:spPr bwMode="auto">
          <a:xfrm>
            <a:off x="2889250" y="5021263"/>
            <a:ext cx="405560"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FAYETTE</a:t>
            </a:r>
          </a:p>
        </p:txBody>
      </p:sp>
      <p:sp>
        <p:nvSpPr>
          <p:cNvPr id="673996" name="Rectangle 204"/>
          <p:cNvSpPr>
            <a:spLocks noChangeArrowheads="1"/>
          </p:cNvSpPr>
          <p:nvPr/>
        </p:nvSpPr>
        <p:spPr bwMode="auto">
          <a:xfrm>
            <a:off x="2973389" y="4375150"/>
            <a:ext cx="774251"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WESTMORELAND</a:t>
            </a:r>
          </a:p>
        </p:txBody>
      </p:sp>
      <p:sp>
        <p:nvSpPr>
          <p:cNvPr id="673997" name="Rectangle 205"/>
          <p:cNvSpPr>
            <a:spLocks noChangeArrowheads="1"/>
          </p:cNvSpPr>
          <p:nvPr/>
        </p:nvSpPr>
        <p:spPr bwMode="auto">
          <a:xfrm>
            <a:off x="3860801" y="2392363"/>
            <a:ext cx="535403"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chemeClr val="bg1"/>
                </a:solidFill>
                <a:latin typeface="Arial" charset="0"/>
              </a:rPr>
              <a:t>JEFFERSON</a:t>
            </a:r>
          </a:p>
        </p:txBody>
      </p:sp>
      <p:sp>
        <p:nvSpPr>
          <p:cNvPr id="673998" name="Rectangle 206"/>
          <p:cNvSpPr>
            <a:spLocks noChangeArrowheads="1"/>
          </p:cNvSpPr>
          <p:nvPr/>
        </p:nvSpPr>
        <p:spPr bwMode="auto">
          <a:xfrm>
            <a:off x="5892801" y="2268538"/>
            <a:ext cx="397545"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CLINTON</a:t>
            </a:r>
          </a:p>
        </p:txBody>
      </p:sp>
      <p:sp>
        <p:nvSpPr>
          <p:cNvPr id="673999" name="Rectangle 207"/>
          <p:cNvSpPr>
            <a:spLocks noChangeArrowheads="1"/>
          </p:cNvSpPr>
          <p:nvPr/>
        </p:nvSpPr>
        <p:spPr bwMode="auto">
          <a:xfrm>
            <a:off x="6865939" y="2176463"/>
            <a:ext cx="484107"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LYCOMING</a:t>
            </a:r>
          </a:p>
        </p:txBody>
      </p:sp>
      <p:sp>
        <p:nvSpPr>
          <p:cNvPr id="674000" name="Rectangle 208"/>
          <p:cNvSpPr>
            <a:spLocks noChangeArrowheads="1"/>
          </p:cNvSpPr>
          <p:nvPr/>
        </p:nvSpPr>
        <p:spPr bwMode="auto">
          <a:xfrm>
            <a:off x="7683500" y="1985964"/>
            <a:ext cx="452438" cy="109537"/>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SULLIV</a:t>
            </a:r>
            <a:r>
              <a:rPr lang="en-US" sz="700" kern="0" dirty="0">
                <a:solidFill>
                  <a:srgbClr val="000000"/>
                </a:solidFill>
                <a:latin typeface="Arial" charset="0"/>
              </a:rPr>
              <a:t>AN</a:t>
            </a:r>
          </a:p>
        </p:txBody>
      </p:sp>
      <p:sp>
        <p:nvSpPr>
          <p:cNvPr id="674001" name="Rectangle 209"/>
          <p:cNvSpPr>
            <a:spLocks noChangeArrowheads="1"/>
          </p:cNvSpPr>
          <p:nvPr/>
        </p:nvSpPr>
        <p:spPr bwMode="auto">
          <a:xfrm>
            <a:off x="6646864" y="1314450"/>
            <a:ext cx="285335"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TIOGA</a:t>
            </a:r>
          </a:p>
        </p:txBody>
      </p:sp>
      <p:sp>
        <p:nvSpPr>
          <p:cNvPr id="674002" name="Rectangle 210"/>
          <p:cNvSpPr>
            <a:spLocks noChangeArrowheads="1"/>
          </p:cNvSpPr>
          <p:nvPr/>
        </p:nvSpPr>
        <p:spPr bwMode="auto">
          <a:xfrm>
            <a:off x="7573963" y="1238250"/>
            <a:ext cx="525462" cy="109538"/>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BRADFORD</a:t>
            </a:r>
          </a:p>
        </p:txBody>
      </p:sp>
      <p:sp>
        <p:nvSpPr>
          <p:cNvPr id="674003" name="Rectangle 211"/>
          <p:cNvSpPr>
            <a:spLocks noChangeArrowheads="1"/>
          </p:cNvSpPr>
          <p:nvPr/>
        </p:nvSpPr>
        <p:spPr bwMode="auto">
          <a:xfrm>
            <a:off x="9577388" y="1463675"/>
            <a:ext cx="342900" cy="109538"/>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chemeClr val="bg1"/>
                </a:solidFill>
                <a:latin typeface="Arial" charset="0"/>
              </a:rPr>
              <a:t>WAYNE</a:t>
            </a:r>
          </a:p>
        </p:txBody>
      </p:sp>
      <p:sp>
        <p:nvSpPr>
          <p:cNvPr id="674004" name="Rectangle 212"/>
          <p:cNvSpPr>
            <a:spLocks noChangeArrowheads="1"/>
          </p:cNvSpPr>
          <p:nvPr/>
        </p:nvSpPr>
        <p:spPr bwMode="auto">
          <a:xfrm>
            <a:off x="8431213" y="1816100"/>
            <a:ext cx="45044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chemeClr val="bg1"/>
                </a:solidFill>
                <a:latin typeface="Arial" charset="0"/>
              </a:rPr>
              <a:t>WYOMING</a:t>
            </a:r>
          </a:p>
        </p:txBody>
      </p:sp>
      <p:sp>
        <p:nvSpPr>
          <p:cNvPr id="674005" name="Rectangle 213"/>
          <p:cNvSpPr>
            <a:spLocks noChangeArrowheads="1"/>
          </p:cNvSpPr>
          <p:nvPr/>
        </p:nvSpPr>
        <p:spPr bwMode="auto">
          <a:xfrm>
            <a:off x="9971088" y="2100263"/>
            <a:ext cx="208390"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PIKE</a:t>
            </a:r>
          </a:p>
        </p:txBody>
      </p:sp>
      <p:sp>
        <p:nvSpPr>
          <p:cNvPr id="674006" name="Rectangle 214"/>
          <p:cNvSpPr>
            <a:spLocks noChangeArrowheads="1"/>
          </p:cNvSpPr>
          <p:nvPr/>
        </p:nvSpPr>
        <p:spPr bwMode="auto">
          <a:xfrm>
            <a:off x="8458201" y="2481263"/>
            <a:ext cx="419987"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LUZERNE</a:t>
            </a:r>
          </a:p>
        </p:txBody>
      </p:sp>
      <p:sp>
        <p:nvSpPr>
          <p:cNvPr id="674007" name="Rectangle 215"/>
          <p:cNvSpPr>
            <a:spLocks noChangeArrowheads="1"/>
          </p:cNvSpPr>
          <p:nvPr/>
        </p:nvSpPr>
        <p:spPr bwMode="auto">
          <a:xfrm>
            <a:off x="9466264" y="2701925"/>
            <a:ext cx="403957"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MONROE</a:t>
            </a:r>
          </a:p>
        </p:txBody>
      </p:sp>
      <p:sp>
        <p:nvSpPr>
          <p:cNvPr id="674008" name="Rectangle 216"/>
          <p:cNvSpPr>
            <a:spLocks noChangeArrowheads="1"/>
          </p:cNvSpPr>
          <p:nvPr/>
        </p:nvSpPr>
        <p:spPr bwMode="auto">
          <a:xfrm>
            <a:off x="7962901" y="3519488"/>
            <a:ext cx="564257"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SCHUYLKILL</a:t>
            </a:r>
          </a:p>
        </p:txBody>
      </p:sp>
      <p:sp>
        <p:nvSpPr>
          <p:cNvPr id="674009" name="Rectangle 217"/>
          <p:cNvSpPr>
            <a:spLocks noChangeArrowheads="1"/>
          </p:cNvSpPr>
          <p:nvPr/>
        </p:nvSpPr>
        <p:spPr bwMode="auto">
          <a:xfrm>
            <a:off x="8796339" y="3048000"/>
            <a:ext cx="391133"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CARBON</a:t>
            </a:r>
          </a:p>
        </p:txBody>
      </p:sp>
      <p:sp>
        <p:nvSpPr>
          <p:cNvPr id="674010" name="Rectangle 218"/>
          <p:cNvSpPr>
            <a:spLocks noChangeArrowheads="1"/>
          </p:cNvSpPr>
          <p:nvPr/>
        </p:nvSpPr>
        <p:spPr bwMode="auto">
          <a:xfrm>
            <a:off x="9180513" y="3687763"/>
            <a:ext cx="33823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LEHIGH</a:t>
            </a:r>
          </a:p>
        </p:txBody>
      </p:sp>
      <p:sp>
        <p:nvSpPr>
          <p:cNvPr id="674011" name="Rectangle 219"/>
          <p:cNvSpPr>
            <a:spLocks noChangeArrowheads="1"/>
          </p:cNvSpPr>
          <p:nvPr/>
        </p:nvSpPr>
        <p:spPr bwMode="auto">
          <a:xfrm>
            <a:off x="7766050" y="2646363"/>
            <a:ext cx="48250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COLUMBIA</a:t>
            </a:r>
          </a:p>
        </p:txBody>
      </p:sp>
      <p:sp>
        <p:nvSpPr>
          <p:cNvPr id="674012" name="Rectangle 220"/>
          <p:cNvSpPr>
            <a:spLocks noChangeArrowheads="1"/>
          </p:cNvSpPr>
          <p:nvPr/>
        </p:nvSpPr>
        <p:spPr bwMode="auto">
          <a:xfrm>
            <a:off x="9855343" y="4118778"/>
            <a:ext cx="315792"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BUCKS</a:t>
            </a:r>
          </a:p>
        </p:txBody>
      </p:sp>
      <p:sp>
        <p:nvSpPr>
          <p:cNvPr id="674013" name="Rectangle 221"/>
          <p:cNvSpPr>
            <a:spLocks noChangeArrowheads="1"/>
          </p:cNvSpPr>
          <p:nvPr/>
        </p:nvSpPr>
        <p:spPr bwMode="auto">
          <a:xfrm>
            <a:off x="8615364" y="3983038"/>
            <a:ext cx="310983"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BERKS</a:t>
            </a:r>
          </a:p>
        </p:txBody>
      </p:sp>
      <p:sp>
        <p:nvSpPr>
          <p:cNvPr id="674014" name="Rectangle 222"/>
          <p:cNvSpPr>
            <a:spLocks noChangeArrowheads="1"/>
          </p:cNvSpPr>
          <p:nvPr/>
        </p:nvSpPr>
        <p:spPr bwMode="auto">
          <a:xfrm>
            <a:off x="8934450" y="4864100"/>
            <a:ext cx="424796"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CHESTER</a:t>
            </a:r>
          </a:p>
        </p:txBody>
      </p:sp>
      <p:sp>
        <p:nvSpPr>
          <p:cNvPr id="674015" name="Rectangle 223"/>
          <p:cNvSpPr>
            <a:spLocks noChangeArrowheads="1"/>
          </p:cNvSpPr>
          <p:nvPr/>
        </p:nvSpPr>
        <p:spPr bwMode="auto">
          <a:xfrm>
            <a:off x="7980364" y="4654550"/>
            <a:ext cx="548227"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LANCASTER</a:t>
            </a:r>
          </a:p>
        </p:txBody>
      </p:sp>
      <p:sp>
        <p:nvSpPr>
          <p:cNvPr id="674016" name="Rectangle 224"/>
          <p:cNvSpPr>
            <a:spLocks noChangeArrowheads="1"/>
          </p:cNvSpPr>
          <p:nvPr/>
        </p:nvSpPr>
        <p:spPr bwMode="auto">
          <a:xfrm>
            <a:off x="7499350" y="5075238"/>
            <a:ext cx="25808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YORK</a:t>
            </a:r>
          </a:p>
        </p:txBody>
      </p:sp>
      <p:sp>
        <p:nvSpPr>
          <p:cNvPr id="674017" name="Rectangle 225"/>
          <p:cNvSpPr>
            <a:spLocks noChangeArrowheads="1"/>
          </p:cNvSpPr>
          <p:nvPr/>
        </p:nvSpPr>
        <p:spPr bwMode="auto">
          <a:xfrm>
            <a:off x="7796213" y="4227513"/>
            <a:ext cx="440826"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LEBANON</a:t>
            </a:r>
          </a:p>
        </p:txBody>
      </p:sp>
      <p:sp>
        <p:nvSpPr>
          <p:cNvPr id="674018" name="Rectangle 226"/>
          <p:cNvSpPr>
            <a:spLocks noChangeArrowheads="1"/>
          </p:cNvSpPr>
          <p:nvPr/>
        </p:nvSpPr>
        <p:spPr bwMode="auto">
          <a:xfrm>
            <a:off x="6610350" y="4078288"/>
            <a:ext cx="30617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PERRY</a:t>
            </a:r>
          </a:p>
        </p:txBody>
      </p:sp>
      <p:sp>
        <p:nvSpPr>
          <p:cNvPr id="674019" name="Rectangle 227"/>
          <p:cNvSpPr>
            <a:spLocks noChangeArrowheads="1"/>
          </p:cNvSpPr>
          <p:nvPr/>
        </p:nvSpPr>
        <p:spPr bwMode="auto">
          <a:xfrm>
            <a:off x="7251700" y="3765550"/>
            <a:ext cx="405560"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DAUPHIN</a:t>
            </a:r>
          </a:p>
        </p:txBody>
      </p:sp>
      <p:sp>
        <p:nvSpPr>
          <p:cNvPr id="674020" name="Rectangle 228"/>
          <p:cNvSpPr>
            <a:spLocks noChangeArrowheads="1"/>
          </p:cNvSpPr>
          <p:nvPr/>
        </p:nvSpPr>
        <p:spPr bwMode="auto">
          <a:xfrm rot="19483770">
            <a:off x="6249989" y="3743326"/>
            <a:ext cx="638175" cy="92075"/>
          </a:xfrm>
          <a:prstGeom prst="rect">
            <a:avLst/>
          </a:prstGeom>
          <a:solidFill>
            <a:schemeClr val="hlink"/>
          </a:solidFill>
          <a:ln w="9525" algn="ctr">
            <a:noFill/>
            <a:miter lim="800000"/>
            <a:headEnd/>
            <a:tailEnd/>
          </a:ln>
          <a:effectLst/>
        </p:spPr>
        <p:txBody>
          <a:bodyPr/>
          <a:lstStyle/>
          <a:p>
            <a:pPr defTabSz="828675" eaLnBrk="0" fontAlgn="base" hangingPunct="0">
              <a:spcBef>
                <a:spcPct val="0"/>
              </a:spcBef>
              <a:spcAft>
                <a:spcPct val="0"/>
              </a:spcAft>
            </a:pPr>
            <a:r>
              <a:rPr lang="en-US" sz="700" b="1" kern="0" dirty="0">
                <a:solidFill>
                  <a:srgbClr val="000000"/>
                </a:solidFill>
                <a:latin typeface="Arial" charset="0"/>
              </a:rPr>
              <a:t>JUNIATA</a:t>
            </a:r>
          </a:p>
        </p:txBody>
      </p:sp>
      <p:sp>
        <p:nvSpPr>
          <p:cNvPr id="674021" name="Rectangle 229"/>
          <p:cNvSpPr>
            <a:spLocks noChangeArrowheads="1"/>
          </p:cNvSpPr>
          <p:nvPr/>
        </p:nvSpPr>
        <p:spPr bwMode="auto">
          <a:xfrm rot="19320000">
            <a:off x="5995989" y="3601358"/>
            <a:ext cx="439737" cy="107722"/>
          </a:xfrm>
          <a:prstGeom prst="rect">
            <a:avLst/>
          </a:prstGeom>
          <a:noFill/>
          <a:ln w="9525">
            <a:noFill/>
            <a:miter lim="800000"/>
            <a:headEnd/>
            <a:tailEnd/>
          </a:ln>
        </p:spPr>
        <p:txBody>
          <a:bodyPr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MIFFLIN</a:t>
            </a:r>
          </a:p>
        </p:txBody>
      </p:sp>
      <p:sp>
        <p:nvSpPr>
          <p:cNvPr id="674022" name="Rectangle 230"/>
          <p:cNvSpPr>
            <a:spLocks noChangeArrowheads="1"/>
          </p:cNvSpPr>
          <p:nvPr/>
        </p:nvSpPr>
        <p:spPr bwMode="auto">
          <a:xfrm>
            <a:off x="7000876" y="2863850"/>
            <a:ext cx="288541"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UNION</a:t>
            </a:r>
          </a:p>
        </p:txBody>
      </p:sp>
      <p:sp>
        <p:nvSpPr>
          <p:cNvPr id="674023" name="Rectangle 231"/>
          <p:cNvSpPr>
            <a:spLocks noChangeArrowheads="1"/>
          </p:cNvSpPr>
          <p:nvPr/>
        </p:nvSpPr>
        <p:spPr bwMode="auto">
          <a:xfrm>
            <a:off x="6932613" y="3263900"/>
            <a:ext cx="37029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SNYDER</a:t>
            </a:r>
          </a:p>
        </p:txBody>
      </p:sp>
      <p:sp>
        <p:nvSpPr>
          <p:cNvPr id="674024" name="Rectangle 232"/>
          <p:cNvSpPr>
            <a:spLocks noChangeArrowheads="1"/>
          </p:cNvSpPr>
          <p:nvPr/>
        </p:nvSpPr>
        <p:spPr bwMode="auto">
          <a:xfrm>
            <a:off x="5802314" y="3052763"/>
            <a:ext cx="365485"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CENTRE</a:t>
            </a:r>
          </a:p>
        </p:txBody>
      </p:sp>
      <p:sp>
        <p:nvSpPr>
          <p:cNvPr id="674025" name="Rectangle 233"/>
          <p:cNvSpPr>
            <a:spLocks noChangeArrowheads="1"/>
          </p:cNvSpPr>
          <p:nvPr/>
        </p:nvSpPr>
        <p:spPr bwMode="auto">
          <a:xfrm>
            <a:off x="6584951" y="5110163"/>
            <a:ext cx="327013"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ADAMS</a:t>
            </a:r>
          </a:p>
        </p:txBody>
      </p:sp>
      <p:sp>
        <p:nvSpPr>
          <p:cNvPr id="674026" name="Rectangle 234"/>
          <p:cNvSpPr>
            <a:spLocks noChangeArrowheads="1"/>
          </p:cNvSpPr>
          <p:nvPr/>
        </p:nvSpPr>
        <p:spPr bwMode="auto">
          <a:xfrm>
            <a:off x="5789614" y="5197475"/>
            <a:ext cx="455253"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FRANKLIN</a:t>
            </a:r>
          </a:p>
        </p:txBody>
      </p:sp>
      <p:sp>
        <p:nvSpPr>
          <p:cNvPr id="674027" name="Rectangle 235"/>
          <p:cNvSpPr>
            <a:spLocks noChangeArrowheads="1"/>
          </p:cNvSpPr>
          <p:nvPr/>
        </p:nvSpPr>
        <p:spPr bwMode="auto">
          <a:xfrm>
            <a:off x="5295900" y="5011739"/>
            <a:ext cx="374650" cy="109537"/>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FULTON</a:t>
            </a:r>
          </a:p>
        </p:txBody>
      </p:sp>
      <p:sp>
        <p:nvSpPr>
          <p:cNvPr id="674028" name="Rectangle 236"/>
          <p:cNvSpPr>
            <a:spLocks noChangeArrowheads="1"/>
          </p:cNvSpPr>
          <p:nvPr/>
        </p:nvSpPr>
        <p:spPr bwMode="auto">
          <a:xfrm>
            <a:off x="5340351" y="4279900"/>
            <a:ext cx="605935"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chemeClr val="bg1"/>
                </a:solidFill>
                <a:latin typeface="Arial" charset="0"/>
              </a:rPr>
              <a:t>HUNTINGDON</a:t>
            </a:r>
          </a:p>
        </p:txBody>
      </p:sp>
      <p:sp>
        <p:nvSpPr>
          <p:cNvPr id="674029" name="Rectangle 237"/>
          <p:cNvSpPr>
            <a:spLocks noChangeArrowheads="1"/>
          </p:cNvSpPr>
          <p:nvPr/>
        </p:nvSpPr>
        <p:spPr bwMode="auto">
          <a:xfrm>
            <a:off x="4610101" y="2747963"/>
            <a:ext cx="564257"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CLEARFIELD</a:t>
            </a:r>
          </a:p>
        </p:txBody>
      </p:sp>
      <p:sp>
        <p:nvSpPr>
          <p:cNvPr id="674030" name="Rectangle 238"/>
          <p:cNvSpPr>
            <a:spLocks noChangeArrowheads="1"/>
          </p:cNvSpPr>
          <p:nvPr/>
        </p:nvSpPr>
        <p:spPr bwMode="auto">
          <a:xfrm>
            <a:off x="3257551" y="2566988"/>
            <a:ext cx="407163"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CLARION</a:t>
            </a:r>
          </a:p>
        </p:txBody>
      </p:sp>
      <p:sp>
        <p:nvSpPr>
          <p:cNvPr id="674031" name="Rectangle 239"/>
          <p:cNvSpPr>
            <a:spLocks noChangeArrowheads="1"/>
          </p:cNvSpPr>
          <p:nvPr/>
        </p:nvSpPr>
        <p:spPr bwMode="auto">
          <a:xfrm rot="2589608">
            <a:off x="8900633" y="1954392"/>
            <a:ext cx="652423"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LACKAWANNA</a:t>
            </a:r>
          </a:p>
        </p:txBody>
      </p:sp>
      <p:sp>
        <p:nvSpPr>
          <p:cNvPr id="674032" name="Rectangle 240"/>
          <p:cNvSpPr>
            <a:spLocks noChangeArrowheads="1"/>
          </p:cNvSpPr>
          <p:nvPr/>
        </p:nvSpPr>
        <p:spPr bwMode="auto">
          <a:xfrm rot="3424707">
            <a:off x="7494326" y="2806859"/>
            <a:ext cx="463268"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MONTOUR</a:t>
            </a:r>
          </a:p>
        </p:txBody>
      </p:sp>
      <p:sp>
        <p:nvSpPr>
          <p:cNvPr id="674034" name="Rectangle 242"/>
          <p:cNvSpPr>
            <a:spLocks noChangeArrowheads="1"/>
          </p:cNvSpPr>
          <p:nvPr/>
        </p:nvSpPr>
        <p:spPr bwMode="auto">
          <a:xfrm rot="19843255">
            <a:off x="9377151" y="3221946"/>
            <a:ext cx="700513"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NORTHAMPTON</a:t>
            </a:r>
          </a:p>
        </p:txBody>
      </p:sp>
      <p:sp>
        <p:nvSpPr>
          <p:cNvPr id="674035" name="Rectangle 243"/>
          <p:cNvSpPr>
            <a:spLocks noChangeArrowheads="1"/>
          </p:cNvSpPr>
          <p:nvPr/>
        </p:nvSpPr>
        <p:spPr bwMode="auto">
          <a:xfrm rot="19307131">
            <a:off x="9761962" y="4802060"/>
            <a:ext cx="569067" cy="92333"/>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600" b="1" kern="0" dirty="0">
                <a:solidFill>
                  <a:srgbClr val="FFFFFF"/>
                </a:solidFill>
                <a:latin typeface="Arial" charset="0"/>
              </a:rPr>
              <a:t>PHILADELPHIA</a:t>
            </a:r>
          </a:p>
        </p:txBody>
      </p:sp>
      <p:sp>
        <p:nvSpPr>
          <p:cNvPr id="674036" name="Rectangle 244"/>
          <p:cNvSpPr>
            <a:spLocks noChangeArrowheads="1"/>
          </p:cNvSpPr>
          <p:nvPr/>
        </p:nvSpPr>
        <p:spPr bwMode="auto">
          <a:xfrm rot="21188975">
            <a:off x="9323282" y="5095196"/>
            <a:ext cx="514564"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DELAWARE</a:t>
            </a:r>
          </a:p>
        </p:txBody>
      </p:sp>
      <p:sp>
        <p:nvSpPr>
          <p:cNvPr id="674037" name="Freeform 245"/>
          <p:cNvSpPr>
            <a:spLocks/>
          </p:cNvSpPr>
          <p:nvPr/>
        </p:nvSpPr>
        <p:spPr bwMode="auto">
          <a:xfrm>
            <a:off x="1898650" y="363539"/>
            <a:ext cx="7683500" cy="579437"/>
          </a:xfrm>
          <a:custGeom>
            <a:avLst/>
            <a:gdLst/>
            <a:ahLst/>
            <a:cxnLst>
              <a:cxn ang="0">
                <a:pos x="0" y="1045"/>
              </a:cxn>
              <a:cxn ang="0">
                <a:pos x="1028" y="567"/>
              </a:cxn>
              <a:cxn ang="0">
                <a:pos x="1102" y="414"/>
              </a:cxn>
              <a:cxn ang="0">
                <a:pos x="1167" y="359"/>
              </a:cxn>
              <a:cxn ang="0">
                <a:pos x="1246" y="343"/>
              </a:cxn>
              <a:cxn ang="0">
                <a:pos x="1281" y="367"/>
              </a:cxn>
              <a:cxn ang="0">
                <a:pos x="1258" y="410"/>
              </a:cxn>
              <a:cxn ang="0">
                <a:pos x="1211" y="408"/>
              </a:cxn>
              <a:cxn ang="0">
                <a:pos x="1138" y="419"/>
              </a:cxn>
              <a:cxn ang="0">
                <a:pos x="1082" y="503"/>
              </a:cxn>
              <a:cxn ang="0">
                <a:pos x="1092" y="547"/>
              </a:cxn>
              <a:cxn ang="0">
                <a:pos x="1355" y="425"/>
              </a:cxn>
              <a:cxn ang="0">
                <a:pos x="2156" y="0"/>
              </a:cxn>
              <a:cxn ang="0">
                <a:pos x="2132" y="1021"/>
              </a:cxn>
              <a:cxn ang="0">
                <a:pos x="2560" y="1030"/>
              </a:cxn>
              <a:cxn ang="0">
                <a:pos x="4504" y="1066"/>
              </a:cxn>
              <a:cxn ang="0">
                <a:pos x="6510" y="1081"/>
              </a:cxn>
              <a:cxn ang="0">
                <a:pos x="7419" y="1096"/>
              </a:cxn>
              <a:cxn ang="0">
                <a:pos x="8188" y="1086"/>
              </a:cxn>
              <a:cxn ang="0">
                <a:pos x="10110" y="1066"/>
              </a:cxn>
              <a:cxn ang="0">
                <a:pos x="12310" y="1045"/>
              </a:cxn>
              <a:cxn ang="0">
                <a:pos x="13212" y="1037"/>
              </a:cxn>
              <a:cxn ang="0">
                <a:pos x="14173" y="1002"/>
              </a:cxn>
              <a:cxn ang="0">
                <a:pos x="14521" y="992"/>
              </a:cxn>
            </a:cxnLst>
            <a:rect l="0" t="0" r="r" b="b"/>
            <a:pathLst>
              <a:path w="14521" h="1096">
                <a:moveTo>
                  <a:pt x="0" y="1045"/>
                </a:moveTo>
                <a:lnTo>
                  <a:pt x="1028" y="567"/>
                </a:lnTo>
                <a:lnTo>
                  <a:pt x="1102" y="414"/>
                </a:lnTo>
                <a:lnTo>
                  <a:pt x="1167" y="359"/>
                </a:lnTo>
                <a:lnTo>
                  <a:pt x="1246" y="343"/>
                </a:lnTo>
                <a:lnTo>
                  <a:pt x="1281" y="367"/>
                </a:lnTo>
                <a:lnTo>
                  <a:pt x="1258" y="410"/>
                </a:lnTo>
                <a:lnTo>
                  <a:pt x="1211" y="408"/>
                </a:lnTo>
                <a:lnTo>
                  <a:pt x="1138" y="419"/>
                </a:lnTo>
                <a:lnTo>
                  <a:pt x="1082" y="503"/>
                </a:lnTo>
                <a:lnTo>
                  <a:pt x="1092" y="547"/>
                </a:lnTo>
                <a:lnTo>
                  <a:pt x="1355" y="425"/>
                </a:lnTo>
                <a:lnTo>
                  <a:pt x="2156" y="0"/>
                </a:lnTo>
                <a:lnTo>
                  <a:pt x="2132" y="1021"/>
                </a:lnTo>
                <a:lnTo>
                  <a:pt x="2560" y="1030"/>
                </a:lnTo>
                <a:lnTo>
                  <a:pt x="4504" y="1066"/>
                </a:lnTo>
                <a:lnTo>
                  <a:pt x="6510" y="1081"/>
                </a:lnTo>
                <a:lnTo>
                  <a:pt x="7419" y="1096"/>
                </a:lnTo>
                <a:lnTo>
                  <a:pt x="8188" y="1086"/>
                </a:lnTo>
                <a:lnTo>
                  <a:pt x="10110" y="1066"/>
                </a:lnTo>
                <a:lnTo>
                  <a:pt x="12310" y="1045"/>
                </a:lnTo>
                <a:lnTo>
                  <a:pt x="13212" y="1037"/>
                </a:lnTo>
                <a:lnTo>
                  <a:pt x="14173" y="1002"/>
                </a:lnTo>
                <a:lnTo>
                  <a:pt x="14521" y="992"/>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38" name="Freeform 246"/>
          <p:cNvSpPr>
            <a:spLocks/>
          </p:cNvSpPr>
          <p:nvPr/>
        </p:nvSpPr>
        <p:spPr bwMode="auto">
          <a:xfrm>
            <a:off x="9404350" y="887414"/>
            <a:ext cx="681038" cy="782637"/>
          </a:xfrm>
          <a:custGeom>
            <a:avLst/>
            <a:gdLst/>
            <a:ahLst/>
            <a:cxnLst>
              <a:cxn ang="0">
                <a:pos x="0" y="10"/>
              </a:cxn>
              <a:cxn ang="0">
                <a:pos x="347" y="0"/>
              </a:cxn>
              <a:cxn ang="0">
                <a:pos x="396" y="36"/>
              </a:cxn>
              <a:cxn ang="0">
                <a:pos x="404" y="83"/>
              </a:cxn>
              <a:cxn ang="0">
                <a:pos x="441" y="113"/>
              </a:cxn>
              <a:cxn ang="0">
                <a:pos x="489" y="184"/>
              </a:cxn>
              <a:cxn ang="0">
                <a:pos x="515" y="184"/>
              </a:cxn>
              <a:cxn ang="0">
                <a:pos x="538" y="179"/>
              </a:cxn>
              <a:cxn ang="0">
                <a:pos x="561" y="204"/>
              </a:cxn>
              <a:cxn ang="0">
                <a:pos x="584" y="237"/>
              </a:cxn>
              <a:cxn ang="0">
                <a:pos x="609" y="354"/>
              </a:cxn>
              <a:cxn ang="0">
                <a:pos x="596" y="388"/>
              </a:cxn>
              <a:cxn ang="0">
                <a:pos x="613" y="414"/>
              </a:cxn>
              <a:cxn ang="0">
                <a:pos x="640" y="438"/>
              </a:cxn>
              <a:cxn ang="0">
                <a:pos x="632" y="465"/>
              </a:cxn>
              <a:cxn ang="0">
                <a:pos x="632" y="490"/>
              </a:cxn>
              <a:cxn ang="0">
                <a:pos x="655" y="503"/>
              </a:cxn>
              <a:cxn ang="0">
                <a:pos x="687" y="494"/>
              </a:cxn>
              <a:cxn ang="0">
                <a:pos x="709" y="500"/>
              </a:cxn>
              <a:cxn ang="0">
                <a:pos x="745" y="513"/>
              </a:cxn>
              <a:cxn ang="0">
                <a:pos x="762" y="491"/>
              </a:cxn>
              <a:cxn ang="0">
                <a:pos x="810" y="480"/>
              </a:cxn>
              <a:cxn ang="0">
                <a:pos x="841" y="502"/>
              </a:cxn>
              <a:cxn ang="0">
                <a:pos x="860" y="494"/>
              </a:cxn>
              <a:cxn ang="0">
                <a:pos x="870" y="472"/>
              </a:cxn>
              <a:cxn ang="0">
                <a:pos x="894" y="472"/>
              </a:cxn>
              <a:cxn ang="0">
                <a:pos x="899" y="510"/>
              </a:cxn>
              <a:cxn ang="0">
                <a:pos x="915" y="538"/>
              </a:cxn>
              <a:cxn ang="0">
                <a:pos x="950" y="550"/>
              </a:cxn>
              <a:cxn ang="0">
                <a:pos x="985" y="539"/>
              </a:cxn>
              <a:cxn ang="0">
                <a:pos x="1038" y="563"/>
              </a:cxn>
              <a:cxn ang="0">
                <a:pos x="1053" y="590"/>
              </a:cxn>
              <a:cxn ang="0">
                <a:pos x="1083" y="639"/>
              </a:cxn>
              <a:cxn ang="0">
                <a:pos x="1131" y="657"/>
              </a:cxn>
              <a:cxn ang="0">
                <a:pos x="1164" y="691"/>
              </a:cxn>
              <a:cxn ang="0">
                <a:pos x="1142" y="737"/>
              </a:cxn>
              <a:cxn ang="0">
                <a:pos x="1105" y="781"/>
              </a:cxn>
              <a:cxn ang="0">
                <a:pos x="1100" y="835"/>
              </a:cxn>
              <a:cxn ang="0">
                <a:pos x="1138" y="848"/>
              </a:cxn>
              <a:cxn ang="0">
                <a:pos x="1186" y="848"/>
              </a:cxn>
              <a:cxn ang="0">
                <a:pos x="1230" y="904"/>
              </a:cxn>
              <a:cxn ang="0">
                <a:pos x="1244" y="965"/>
              </a:cxn>
              <a:cxn ang="0">
                <a:pos x="1237" y="1043"/>
              </a:cxn>
              <a:cxn ang="0">
                <a:pos x="1211" y="1067"/>
              </a:cxn>
              <a:cxn ang="0">
                <a:pos x="1253" y="1176"/>
              </a:cxn>
              <a:cxn ang="0">
                <a:pos x="1240" y="1222"/>
              </a:cxn>
              <a:cxn ang="0">
                <a:pos x="1261" y="1254"/>
              </a:cxn>
              <a:cxn ang="0">
                <a:pos x="1277" y="1342"/>
              </a:cxn>
              <a:cxn ang="0">
                <a:pos x="1286" y="1382"/>
              </a:cxn>
              <a:cxn ang="0">
                <a:pos x="1261" y="1404"/>
              </a:cxn>
              <a:cxn ang="0">
                <a:pos x="1224" y="1433"/>
              </a:cxn>
              <a:cxn ang="0">
                <a:pos x="1202" y="1459"/>
              </a:cxn>
              <a:cxn ang="0">
                <a:pos x="1210" y="1473"/>
              </a:cxn>
            </a:cxnLst>
            <a:rect l="0" t="0" r="r" b="b"/>
            <a:pathLst>
              <a:path w="1286" h="1473">
                <a:moveTo>
                  <a:pt x="0" y="10"/>
                </a:moveTo>
                <a:lnTo>
                  <a:pt x="347" y="0"/>
                </a:lnTo>
                <a:lnTo>
                  <a:pt x="396" y="36"/>
                </a:lnTo>
                <a:lnTo>
                  <a:pt x="404" y="83"/>
                </a:lnTo>
                <a:lnTo>
                  <a:pt x="441" y="113"/>
                </a:lnTo>
                <a:lnTo>
                  <a:pt x="489" y="184"/>
                </a:lnTo>
                <a:lnTo>
                  <a:pt x="515" y="184"/>
                </a:lnTo>
                <a:lnTo>
                  <a:pt x="538" y="179"/>
                </a:lnTo>
                <a:lnTo>
                  <a:pt x="561" y="204"/>
                </a:lnTo>
                <a:lnTo>
                  <a:pt x="584" y="237"/>
                </a:lnTo>
                <a:lnTo>
                  <a:pt x="609" y="354"/>
                </a:lnTo>
                <a:lnTo>
                  <a:pt x="596" y="388"/>
                </a:lnTo>
                <a:lnTo>
                  <a:pt x="613" y="414"/>
                </a:lnTo>
                <a:lnTo>
                  <a:pt x="640" y="438"/>
                </a:lnTo>
                <a:lnTo>
                  <a:pt x="632" y="465"/>
                </a:lnTo>
                <a:lnTo>
                  <a:pt x="632" y="490"/>
                </a:lnTo>
                <a:lnTo>
                  <a:pt x="655" y="503"/>
                </a:lnTo>
                <a:lnTo>
                  <a:pt x="687" y="494"/>
                </a:lnTo>
                <a:lnTo>
                  <a:pt x="709" y="500"/>
                </a:lnTo>
                <a:lnTo>
                  <a:pt x="745" y="513"/>
                </a:lnTo>
                <a:lnTo>
                  <a:pt x="762" y="491"/>
                </a:lnTo>
                <a:lnTo>
                  <a:pt x="810" y="480"/>
                </a:lnTo>
                <a:lnTo>
                  <a:pt x="841" y="502"/>
                </a:lnTo>
                <a:lnTo>
                  <a:pt x="860" y="494"/>
                </a:lnTo>
                <a:lnTo>
                  <a:pt x="870" y="472"/>
                </a:lnTo>
                <a:lnTo>
                  <a:pt x="894" y="472"/>
                </a:lnTo>
                <a:lnTo>
                  <a:pt x="899" y="510"/>
                </a:lnTo>
                <a:lnTo>
                  <a:pt x="915" y="538"/>
                </a:lnTo>
                <a:lnTo>
                  <a:pt x="950" y="550"/>
                </a:lnTo>
                <a:lnTo>
                  <a:pt x="985" y="539"/>
                </a:lnTo>
                <a:lnTo>
                  <a:pt x="1038" y="563"/>
                </a:lnTo>
                <a:lnTo>
                  <a:pt x="1053" y="590"/>
                </a:lnTo>
                <a:lnTo>
                  <a:pt x="1083" y="639"/>
                </a:lnTo>
                <a:lnTo>
                  <a:pt x="1131" y="657"/>
                </a:lnTo>
                <a:lnTo>
                  <a:pt x="1164" y="691"/>
                </a:lnTo>
                <a:lnTo>
                  <a:pt x="1142" y="737"/>
                </a:lnTo>
                <a:lnTo>
                  <a:pt x="1105" y="781"/>
                </a:lnTo>
                <a:lnTo>
                  <a:pt x="1100" y="835"/>
                </a:lnTo>
                <a:lnTo>
                  <a:pt x="1138" y="848"/>
                </a:lnTo>
                <a:lnTo>
                  <a:pt x="1186" y="848"/>
                </a:lnTo>
                <a:lnTo>
                  <a:pt x="1230" y="904"/>
                </a:lnTo>
                <a:lnTo>
                  <a:pt x="1244" y="965"/>
                </a:lnTo>
                <a:lnTo>
                  <a:pt x="1237" y="1043"/>
                </a:lnTo>
                <a:lnTo>
                  <a:pt x="1211" y="1067"/>
                </a:lnTo>
                <a:lnTo>
                  <a:pt x="1253" y="1176"/>
                </a:lnTo>
                <a:lnTo>
                  <a:pt x="1240" y="1222"/>
                </a:lnTo>
                <a:lnTo>
                  <a:pt x="1261" y="1254"/>
                </a:lnTo>
                <a:lnTo>
                  <a:pt x="1277" y="1342"/>
                </a:lnTo>
                <a:lnTo>
                  <a:pt x="1286" y="1382"/>
                </a:lnTo>
                <a:lnTo>
                  <a:pt x="1261" y="1404"/>
                </a:lnTo>
                <a:lnTo>
                  <a:pt x="1224" y="1433"/>
                </a:lnTo>
                <a:lnTo>
                  <a:pt x="1202" y="1459"/>
                </a:lnTo>
                <a:lnTo>
                  <a:pt x="1210" y="1473"/>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39" name="Freeform 247"/>
          <p:cNvSpPr>
            <a:spLocks/>
          </p:cNvSpPr>
          <p:nvPr/>
        </p:nvSpPr>
        <p:spPr bwMode="auto">
          <a:xfrm>
            <a:off x="10045700" y="1670051"/>
            <a:ext cx="584200" cy="1014413"/>
          </a:xfrm>
          <a:custGeom>
            <a:avLst/>
            <a:gdLst/>
            <a:ahLst/>
            <a:cxnLst>
              <a:cxn ang="0">
                <a:pos x="34" y="49"/>
              </a:cxn>
              <a:cxn ang="0">
                <a:pos x="130" y="161"/>
              </a:cxn>
              <a:cxn ang="0">
                <a:pos x="142" y="250"/>
              </a:cxn>
              <a:cxn ang="0">
                <a:pos x="188" y="285"/>
              </a:cxn>
              <a:cxn ang="0">
                <a:pos x="209" y="349"/>
              </a:cxn>
              <a:cxn ang="0">
                <a:pos x="254" y="387"/>
              </a:cxn>
              <a:cxn ang="0">
                <a:pos x="271" y="456"/>
              </a:cxn>
              <a:cxn ang="0">
                <a:pos x="343" y="456"/>
              </a:cxn>
              <a:cxn ang="0">
                <a:pos x="437" y="460"/>
              </a:cxn>
              <a:cxn ang="0">
                <a:pos x="480" y="520"/>
              </a:cxn>
              <a:cxn ang="0">
                <a:pos x="527" y="559"/>
              </a:cxn>
              <a:cxn ang="0">
                <a:pos x="516" y="592"/>
              </a:cxn>
              <a:cxn ang="0">
                <a:pos x="604" y="580"/>
              </a:cxn>
              <a:cxn ang="0">
                <a:pos x="671" y="618"/>
              </a:cxn>
              <a:cxn ang="0">
                <a:pos x="753" y="579"/>
              </a:cxn>
              <a:cxn ang="0">
                <a:pos x="807" y="640"/>
              </a:cxn>
              <a:cxn ang="0">
                <a:pos x="901" y="637"/>
              </a:cxn>
              <a:cxn ang="0">
                <a:pos x="969" y="640"/>
              </a:cxn>
              <a:cxn ang="0">
                <a:pos x="969" y="739"/>
              </a:cxn>
              <a:cxn ang="0">
                <a:pos x="1041" y="780"/>
              </a:cxn>
              <a:cxn ang="0">
                <a:pos x="1104" y="855"/>
              </a:cxn>
              <a:cxn ang="0">
                <a:pos x="1083" y="897"/>
              </a:cxn>
              <a:cxn ang="0">
                <a:pos x="939" y="952"/>
              </a:cxn>
              <a:cxn ang="0">
                <a:pos x="872" y="1014"/>
              </a:cxn>
              <a:cxn ang="0">
                <a:pos x="817" y="1047"/>
              </a:cxn>
              <a:cxn ang="0">
                <a:pos x="778" y="1113"/>
              </a:cxn>
              <a:cxn ang="0">
                <a:pos x="685" y="1257"/>
              </a:cxn>
              <a:cxn ang="0">
                <a:pos x="633" y="1344"/>
              </a:cxn>
              <a:cxn ang="0">
                <a:pos x="633" y="1439"/>
              </a:cxn>
              <a:cxn ang="0">
                <a:pos x="532" y="1650"/>
              </a:cxn>
              <a:cxn ang="0">
                <a:pos x="351" y="1834"/>
              </a:cxn>
              <a:cxn ang="0">
                <a:pos x="282" y="1916"/>
              </a:cxn>
            </a:cxnLst>
            <a:rect l="0" t="0" r="r" b="b"/>
            <a:pathLst>
              <a:path w="1104" h="1916">
                <a:moveTo>
                  <a:pt x="0" y="0"/>
                </a:moveTo>
                <a:lnTo>
                  <a:pt x="34" y="49"/>
                </a:lnTo>
                <a:lnTo>
                  <a:pt x="86" y="107"/>
                </a:lnTo>
                <a:lnTo>
                  <a:pt x="130" y="161"/>
                </a:lnTo>
                <a:lnTo>
                  <a:pt x="144" y="222"/>
                </a:lnTo>
                <a:lnTo>
                  <a:pt x="142" y="250"/>
                </a:lnTo>
                <a:lnTo>
                  <a:pt x="160" y="267"/>
                </a:lnTo>
                <a:lnTo>
                  <a:pt x="188" y="285"/>
                </a:lnTo>
                <a:lnTo>
                  <a:pt x="200" y="330"/>
                </a:lnTo>
                <a:lnTo>
                  <a:pt x="209" y="349"/>
                </a:lnTo>
                <a:lnTo>
                  <a:pt x="251" y="351"/>
                </a:lnTo>
                <a:lnTo>
                  <a:pt x="254" y="387"/>
                </a:lnTo>
                <a:lnTo>
                  <a:pt x="248" y="434"/>
                </a:lnTo>
                <a:lnTo>
                  <a:pt x="271" y="456"/>
                </a:lnTo>
                <a:lnTo>
                  <a:pt x="323" y="466"/>
                </a:lnTo>
                <a:lnTo>
                  <a:pt x="343" y="456"/>
                </a:lnTo>
                <a:lnTo>
                  <a:pt x="383" y="451"/>
                </a:lnTo>
                <a:lnTo>
                  <a:pt x="437" y="460"/>
                </a:lnTo>
                <a:lnTo>
                  <a:pt x="471" y="478"/>
                </a:lnTo>
                <a:lnTo>
                  <a:pt x="480" y="520"/>
                </a:lnTo>
                <a:lnTo>
                  <a:pt x="519" y="535"/>
                </a:lnTo>
                <a:lnTo>
                  <a:pt x="527" y="559"/>
                </a:lnTo>
                <a:lnTo>
                  <a:pt x="515" y="574"/>
                </a:lnTo>
                <a:lnTo>
                  <a:pt x="516" y="592"/>
                </a:lnTo>
                <a:lnTo>
                  <a:pt x="560" y="584"/>
                </a:lnTo>
                <a:lnTo>
                  <a:pt x="604" y="580"/>
                </a:lnTo>
                <a:lnTo>
                  <a:pt x="639" y="603"/>
                </a:lnTo>
                <a:lnTo>
                  <a:pt x="671" y="618"/>
                </a:lnTo>
                <a:lnTo>
                  <a:pt x="714" y="599"/>
                </a:lnTo>
                <a:lnTo>
                  <a:pt x="753" y="579"/>
                </a:lnTo>
                <a:lnTo>
                  <a:pt x="778" y="595"/>
                </a:lnTo>
                <a:lnTo>
                  <a:pt x="807" y="640"/>
                </a:lnTo>
                <a:lnTo>
                  <a:pt x="847" y="650"/>
                </a:lnTo>
                <a:lnTo>
                  <a:pt x="901" y="637"/>
                </a:lnTo>
                <a:lnTo>
                  <a:pt x="952" y="624"/>
                </a:lnTo>
                <a:lnTo>
                  <a:pt x="969" y="640"/>
                </a:lnTo>
                <a:lnTo>
                  <a:pt x="960" y="707"/>
                </a:lnTo>
                <a:lnTo>
                  <a:pt x="969" y="739"/>
                </a:lnTo>
                <a:lnTo>
                  <a:pt x="1009" y="758"/>
                </a:lnTo>
                <a:lnTo>
                  <a:pt x="1041" y="780"/>
                </a:lnTo>
                <a:lnTo>
                  <a:pt x="1059" y="811"/>
                </a:lnTo>
                <a:lnTo>
                  <a:pt x="1104" y="855"/>
                </a:lnTo>
                <a:lnTo>
                  <a:pt x="1104" y="880"/>
                </a:lnTo>
                <a:lnTo>
                  <a:pt x="1083" y="897"/>
                </a:lnTo>
                <a:lnTo>
                  <a:pt x="1018" y="929"/>
                </a:lnTo>
                <a:lnTo>
                  <a:pt x="939" y="952"/>
                </a:lnTo>
                <a:lnTo>
                  <a:pt x="909" y="992"/>
                </a:lnTo>
                <a:lnTo>
                  <a:pt x="872" y="1014"/>
                </a:lnTo>
                <a:lnTo>
                  <a:pt x="825" y="1033"/>
                </a:lnTo>
                <a:lnTo>
                  <a:pt x="817" y="1047"/>
                </a:lnTo>
                <a:lnTo>
                  <a:pt x="820" y="1069"/>
                </a:lnTo>
                <a:lnTo>
                  <a:pt x="778" y="1113"/>
                </a:lnTo>
                <a:lnTo>
                  <a:pt x="717" y="1193"/>
                </a:lnTo>
                <a:lnTo>
                  <a:pt x="685" y="1257"/>
                </a:lnTo>
                <a:lnTo>
                  <a:pt x="650" y="1310"/>
                </a:lnTo>
                <a:lnTo>
                  <a:pt x="633" y="1344"/>
                </a:lnTo>
                <a:lnTo>
                  <a:pt x="629" y="1407"/>
                </a:lnTo>
                <a:lnTo>
                  <a:pt x="633" y="1439"/>
                </a:lnTo>
                <a:lnTo>
                  <a:pt x="579" y="1571"/>
                </a:lnTo>
                <a:lnTo>
                  <a:pt x="532" y="1650"/>
                </a:lnTo>
                <a:lnTo>
                  <a:pt x="429" y="1770"/>
                </a:lnTo>
                <a:lnTo>
                  <a:pt x="351" y="1834"/>
                </a:lnTo>
                <a:lnTo>
                  <a:pt x="306" y="1857"/>
                </a:lnTo>
                <a:lnTo>
                  <a:pt x="282" y="1916"/>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40" name="Freeform 248"/>
          <p:cNvSpPr>
            <a:spLocks/>
          </p:cNvSpPr>
          <p:nvPr/>
        </p:nvSpPr>
        <p:spPr bwMode="auto">
          <a:xfrm>
            <a:off x="9982201" y="2678114"/>
            <a:ext cx="246063" cy="257175"/>
          </a:xfrm>
          <a:custGeom>
            <a:avLst/>
            <a:gdLst/>
            <a:ahLst/>
            <a:cxnLst>
              <a:cxn ang="0">
                <a:pos x="401" y="7"/>
              </a:cxn>
              <a:cxn ang="0">
                <a:pos x="408" y="23"/>
              </a:cxn>
              <a:cxn ang="0">
                <a:pos x="428" y="15"/>
              </a:cxn>
              <a:cxn ang="0">
                <a:pos x="461" y="0"/>
              </a:cxn>
              <a:cxn ang="0">
                <a:pos x="466" y="8"/>
              </a:cxn>
              <a:cxn ang="0">
                <a:pos x="450" y="35"/>
              </a:cxn>
              <a:cxn ang="0">
                <a:pos x="428" y="59"/>
              </a:cxn>
              <a:cxn ang="0">
                <a:pos x="382" y="82"/>
              </a:cxn>
              <a:cxn ang="0">
                <a:pos x="338" y="128"/>
              </a:cxn>
              <a:cxn ang="0">
                <a:pos x="306" y="183"/>
              </a:cxn>
              <a:cxn ang="0">
                <a:pos x="303" y="214"/>
              </a:cxn>
              <a:cxn ang="0">
                <a:pos x="218" y="263"/>
              </a:cxn>
              <a:cxn ang="0">
                <a:pos x="91" y="339"/>
              </a:cxn>
              <a:cxn ang="0">
                <a:pos x="41" y="369"/>
              </a:cxn>
              <a:cxn ang="0">
                <a:pos x="7" y="416"/>
              </a:cxn>
              <a:cxn ang="0">
                <a:pos x="0" y="461"/>
              </a:cxn>
              <a:cxn ang="0">
                <a:pos x="12" y="485"/>
              </a:cxn>
              <a:cxn ang="0">
                <a:pos x="43" y="488"/>
              </a:cxn>
            </a:cxnLst>
            <a:rect l="0" t="0" r="r" b="b"/>
            <a:pathLst>
              <a:path w="466" h="488">
                <a:moveTo>
                  <a:pt x="401" y="7"/>
                </a:moveTo>
                <a:lnTo>
                  <a:pt x="408" y="23"/>
                </a:lnTo>
                <a:lnTo>
                  <a:pt x="428" y="15"/>
                </a:lnTo>
                <a:lnTo>
                  <a:pt x="461" y="0"/>
                </a:lnTo>
                <a:lnTo>
                  <a:pt x="466" y="8"/>
                </a:lnTo>
                <a:lnTo>
                  <a:pt x="450" y="35"/>
                </a:lnTo>
                <a:lnTo>
                  <a:pt x="428" y="59"/>
                </a:lnTo>
                <a:lnTo>
                  <a:pt x="382" y="82"/>
                </a:lnTo>
                <a:lnTo>
                  <a:pt x="338" y="128"/>
                </a:lnTo>
                <a:lnTo>
                  <a:pt x="306" y="183"/>
                </a:lnTo>
                <a:lnTo>
                  <a:pt x="303" y="214"/>
                </a:lnTo>
                <a:lnTo>
                  <a:pt x="218" y="263"/>
                </a:lnTo>
                <a:lnTo>
                  <a:pt x="91" y="339"/>
                </a:lnTo>
                <a:lnTo>
                  <a:pt x="41" y="369"/>
                </a:lnTo>
                <a:lnTo>
                  <a:pt x="7" y="416"/>
                </a:lnTo>
                <a:lnTo>
                  <a:pt x="0" y="461"/>
                </a:lnTo>
                <a:lnTo>
                  <a:pt x="12" y="485"/>
                </a:lnTo>
                <a:lnTo>
                  <a:pt x="43" y="488"/>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41" name="Freeform 249"/>
          <p:cNvSpPr>
            <a:spLocks/>
          </p:cNvSpPr>
          <p:nvPr/>
        </p:nvSpPr>
        <p:spPr bwMode="auto">
          <a:xfrm>
            <a:off x="9898064" y="2935288"/>
            <a:ext cx="217487" cy="722312"/>
          </a:xfrm>
          <a:custGeom>
            <a:avLst/>
            <a:gdLst/>
            <a:ahLst/>
            <a:cxnLst>
              <a:cxn ang="0">
                <a:pos x="201" y="0"/>
              </a:cxn>
              <a:cxn ang="0">
                <a:pos x="210" y="54"/>
              </a:cxn>
              <a:cxn ang="0">
                <a:pos x="263" y="139"/>
              </a:cxn>
              <a:cxn ang="0">
                <a:pos x="306" y="184"/>
              </a:cxn>
              <a:cxn ang="0">
                <a:pos x="334" y="219"/>
              </a:cxn>
              <a:cxn ang="0">
                <a:pos x="341" y="273"/>
              </a:cxn>
              <a:cxn ang="0">
                <a:pos x="401" y="348"/>
              </a:cxn>
              <a:cxn ang="0">
                <a:pos x="408" y="387"/>
              </a:cxn>
              <a:cxn ang="0">
                <a:pos x="364" y="451"/>
              </a:cxn>
              <a:cxn ang="0">
                <a:pos x="328" y="447"/>
              </a:cxn>
              <a:cxn ang="0">
                <a:pos x="298" y="452"/>
              </a:cxn>
              <a:cxn ang="0">
                <a:pos x="284" y="471"/>
              </a:cxn>
              <a:cxn ang="0">
                <a:pos x="306" y="506"/>
              </a:cxn>
              <a:cxn ang="0">
                <a:pos x="319" y="526"/>
              </a:cxn>
              <a:cxn ang="0">
                <a:pos x="312" y="561"/>
              </a:cxn>
              <a:cxn ang="0">
                <a:pos x="290" y="584"/>
              </a:cxn>
              <a:cxn ang="0">
                <a:pos x="279" y="609"/>
              </a:cxn>
              <a:cxn ang="0">
                <a:pos x="279" y="634"/>
              </a:cxn>
              <a:cxn ang="0">
                <a:pos x="256" y="654"/>
              </a:cxn>
              <a:cxn ang="0">
                <a:pos x="254" y="669"/>
              </a:cxn>
              <a:cxn ang="0">
                <a:pos x="218" y="683"/>
              </a:cxn>
              <a:cxn ang="0">
                <a:pos x="189" y="731"/>
              </a:cxn>
              <a:cxn ang="0">
                <a:pos x="85" y="723"/>
              </a:cxn>
              <a:cxn ang="0">
                <a:pos x="69" y="739"/>
              </a:cxn>
              <a:cxn ang="0">
                <a:pos x="61" y="778"/>
              </a:cxn>
              <a:cxn ang="0">
                <a:pos x="39" y="793"/>
              </a:cxn>
              <a:cxn ang="0">
                <a:pos x="17" y="821"/>
              </a:cxn>
              <a:cxn ang="0">
                <a:pos x="17" y="847"/>
              </a:cxn>
              <a:cxn ang="0">
                <a:pos x="52" y="901"/>
              </a:cxn>
              <a:cxn ang="0">
                <a:pos x="30" y="952"/>
              </a:cxn>
              <a:cxn ang="0">
                <a:pos x="0" y="1032"/>
              </a:cxn>
              <a:cxn ang="0">
                <a:pos x="0" y="1066"/>
              </a:cxn>
              <a:cxn ang="0">
                <a:pos x="21" y="1090"/>
              </a:cxn>
              <a:cxn ang="0">
                <a:pos x="69" y="1100"/>
              </a:cxn>
              <a:cxn ang="0">
                <a:pos x="69" y="1118"/>
              </a:cxn>
              <a:cxn ang="0">
                <a:pos x="10" y="1211"/>
              </a:cxn>
              <a:cxn ang="0">
                <a:pos x="41" y="1281"/>
              </a:cxn>
              <a:cxn ang="0">
                <a:pos x="44" y="1301"/>
              </a:cxn>
              <a:cxn ang="0">
                <a:pos x="31" y="1312"/>
              </a:cxn>
              <a:cxn ang="0">
                <a:pos x="20" y="1333"/>
              </a:cxn>
              <a:cxn ang="0">
                <a:pos x="26" y="1363"/>
              </a:cxn>
            </a:cxnLst>
            <a:rect l="0" t="0" r="r" b="b"/>
            <a:pathLst>
              <a:path w="408" h="1363">
                <a:moveTo>
                  <a:pt x="201" y="0"/>
                </a:moveTo>
                <a:lnTo>
                  <a:pt x="210" y="54"/>
                </a:lnTo>
                <a:lnTo>
                  <a:pt x="263" y="139"/>
                </a:lnTo>
                <a:lnTo>
                  <a:pt x="306" y="184"/>
                </a:lnTo>
                <a:lnTo>
                  <a:pt x="334" y="219"/>
                </a:lnTo>
                <a:lnTo>
                  <a:pt x="341" y="273"/>
                </a:lnTo>
                <a:lnTo>
                  <a:pt x="401" y="348"/>
                </a:lnTo>
                <a:lnTo>
                  <a:pt x="408" y="387"/>
                </a:lnTo>
                <a:lnTo>
                  <a:pt x="364" y="451"/>
                </a:lnTo>
                <a:lnTo>
                  <a:pt x="328" y="447"/>
                </a:lnTo>
                <a:lnTo>
                  <a:pt x="298" y="452"/>
                </a:lnTo>
                <a:lnTo>
                  <a:pt x="284" y="471"/>
                </a:lnTo>
                <a:lnTo>
                  <a:pt x="306" y="506"/>
                </a:lnTo>
                <a:lnTo>
                  <a:pt x="319" y="526"/>
                </a:lnTo>
                <a:lnTo>
                  <a:pt x="312" y="561"/>
                </a:lnTo>
                <a:lnTo>
                  <a:pt x="290" y="584"/>
                </a:lnTo>
                <a:lnTo>
                  <a:pt x="279" y="609"/>
                </a:lnTo>
                <a:lnTo>
                  <a:pt x="279" y="634"/>
                </a:lnTo>
                <a:lnTo>
                  <a:pt x="256" y="654"/>
                </a:lnTo>
                <a:lnTo>
                  <a:pt x="254" y="669"/>
                </a:lnTo>
                <a:lnTo>
                  <a:pt x="218" y="683"/>
                </a:lnTo>
                <a:lnTo>
                  <a:pt x="189" y="731"/>
                </a:lnTo>
                <a:lnTo>
                  <a:pt x="85" y="723"/>
                </a:lnTo>
                <a:lnTo>
                  <a:pt x="69" y="739"/>
                </a:lnTo>
                <a:lnTo>
                  <a:pt x="61" y="778"/>
                </a:lnTo>
                <a:lnTo>
                  <a:pt x="39" y="793"/>
                </a:lnTo>
                <a:lnTo>
                  <a:pt x="17" y="821"/>
                </a:lnTo>
                <a:lnTo>
                  <a:pt x="17" y="847"/>
                </a:lnTo>
                <a:lnTo>
                  <a:pt x="52" y="901"/>
                </a:lnTo>
                <a:lnTo>
                  <a:pt x="30" y="952"/>
                </a:lnTo>
                <a:lnTo>
                  <a:pt x="0" y="1032"/>
                </a:lnTo>
                <a:lnTo>
                  <a:pt x="0" y="1066"/>
                </a:lnTo>
                <a:lnTo>
                  <a:pt x="21" y="1090"/>
                </a:lnTo>
                <a:lnTo>
                  <a:pt x="69" y="1100"/>
                </a:lnTo>
                <a:lnTo>
                  <a:pt x="69" y="1118"/>
                </a:lnTo>
                <a:lnTo>
                  <a:pt x="10" y="1211"/>
                </a:lnTo>
                <a:lnTo>
                  <a:pt x="41" y="1281"/>
                </a:lnTo>
                <a:lnTo>
                  <a:pt x="44" y="1301"/>
                </a:lnTo>
                <a:lnTo>
                  <a:pt x="31" y="1312"/>
                </a:lnTo>
                <a:lnTo>
                  <a:pt x="20" y="1333"/>
                </a:lnTo>
                <a:lnTo>
                  <a:pt x="26" y="1363"/>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42" name="Freeform 250"/>
          <p:cNvSpPr>
            <a:spLocks/>
          </p:cNvSpPr>
          <p:nvPr/>
        </p:nvSpPr>
        <p:spPr bwMode="auto">
          <a:xfrm>
            <a:off x="1754188" y="914401"/>
            <a:ext cx="7586662" cy="4568825"/>
          </a:xfrm>
          <a:custGeom>
            <a:avLst/>
            <a:gdLst/>
            <a:ahLst/>
            <a:cxnLst>
              <a:cxn ang="0">
                <a:pos x="14336" y="8118"/>
              </a:cxn>
              <a:cxn ang="0">
                <a:pos x="14227" y="8146"/>
              </a:cxn>
              <a:cxn ang="0">
                <a:pos x="14139" y="8182"/>
              </a:cxn>
              <a:cxn ang="0">
                <a:pos x="14056" y="8232"/>
              </a:cxn>
              <a:cxn ang="0">
                <a:pos x="13987" y="8289"/>
              </a:cxn>
              <a:cxn ang="0">
                <a:pos x="13930" y="8352"/>
              </a:cxn>
              <a:cxn ang="0">
                <a:pos x="13878" y="8430"/>
              </a:cxn>
              <a:cxn ang="0">
                <a:pos x="13819" y="8566"/>
              </a:cxn>
              <a:cxn ang="0">
                <a:pos x="13161" y="8582"/>
              </a:cxn>
              <a:cxn ang="0">
                <a:pos x="12765" y="8590"/>
              </a:cxn>
              <a:cxn ang="0">
                <a:pos x="12456" y="8596"/>
              </a:cxn>
              <a:cxn ang="0">
                <a:pos x="11340" y="8614"/>
              </a:cxn>
              <a:cxn ang="0">
                <a:pos x="10250" y="8630"/>
              </a:cxn>
              <a:cxn ang="0">
                <a:pos x="9521" y="8634"/>
              </a:cxn>
              <a:cxn ang="0">
                <a:pos x="8909" y="8636"/>
              </a:cxn>
              <a:cxn ang="0">
                <a:pos x="8063" y="8633"/>
              </a:cxn>
              <a:cxn ang="0">
                <a:pos x="7047" y="8626"/>
              </a:cxn>
              <a:cxn ang="0">
                <a:pos x="6608" y="8624"/>
              </a:cxn>
              <a:cxn ang="0">
                <a:pos x="6224" y="8622"/>
              </a:cxn>
              <a:cxn ang="0">
                <a:pos x="5516" y="8616"/>
              </a:cxn>
              <a:cxn ang="0">
                <a:pos x="4981" y="8608"/>
              </a:cxn>
              <a:cxn ang="0">
                <a:pos x="4059" y="8599"/>
              </a:cxn>
              <a:cxn ang="0">
                <a:pos x="3279" y="8589"/>
              </a:cxn>
              <a:cxn ang="0">
                <a:pos x="1757" y="8558"/>
              </a:cxn>
              <a:cxn ang="0">
                <a:pos x="0" y="8509"/>
              </a:cxn>
              <a:cxn ang="0">
                <a:pos x="28" y="7601"/>
              </a:cxn>
              <a:cxn ang="0">
                <a:pos x="88" y="5654"/>
              </a:cxn>
              <a:cxn ang="0">
                <a:pos x="133" y="4245"/>
              </a:cxn>
              <a:cxn ang="0">
                <a:pos x="166" y="3214"/>
              </a:cxn>
              <a:cxn ang="0">
                <a:pos x="211" y="1840"/>
              </a:cxn>
              <a:cxn ang="0">
                <a:pos x="254" y="480"/>
              </a:cxn>
              <a:cxn ang="0">
                <a:pos x="270" y="0"/>
              </a:cxn>
            </a:cxnLst>
            <a:rect l="0" t="0" r="r" b="b"/>
            <a:pathLst>
              <a:path w="14336" h="8636">
                <a:moveTo>
                  <a:pt x="14336" y="8118"/>
                </a:moveTo>
                <a:lnTo>
                  <a:pt x="14227" y="8146"/>
                </a:lnTo>
                <a:lnTo>
                  <a:pt x="14139" y="8182"/>
                </a:lnTo>
                <a:lnTo>
                  <a:pt x="14056" y="8232"/>
                </a:lnTo>
                <a:lnTo>
                  <a:pt x="13987" y="8289"/>
                </a:lnTo>
                <a:lnTo>
                  <a:pt x="13930" y="8352"/>
                </a:lnTo>
                <a:lnTo>
                  <a:pt x="13878" y="8430"/>
                </a:lnTo>
                <a:lnTo>
                  <a:pt x="13819" y="8566"/>
                </a:lnTo>
                <a:lnTo>
                  <a:pt x="13161" y="8582"/>
                </a:lnTo>
                <a:lnTo>
                  <a:pt x="12765" y="8590"/>
                </a:lnTo>
                <a:lnTo>
                  <a:pt x="12456" y="8596"/>
                </a:lnTo>
                <a:lnTo>
                  <a:pt x="11340" y="8614"/>
                </a:lnTo>
                <a:lnTo>
                  <a:pt x="10250" y="8630"/>
                </a:lnTo>
                <a:lnTo>
                  <a:pt x="9521" y="8634"/>
                </a:lnTo>
                <a:lnTo>
                  <a:pt x="8909" y="8636"/>
                </a:lnTo>
                <a:lnTo>
                  <a:pt x="8063" y="8633"/>
                </a:lnTo>
                <a:lnTo>
                  <a:pt x="7047" y="8626"/>
                </a:lnTo>
                <a:lnTo>
                  <a:pt x="6608" y="8624"/>
                </a:lnTo>
                <a:lnTo>
                  <a:pt x="6224" y="8622"/>
                </a:lnTo>
                <a:lnTo>
                  <a:pt x="5516" y="8616"/>
                </a:lnTo>
                <a:lnTo>
                  <a:pt x="4981" y="8608"/>
                </a:lnTo>
                <a:lnTo>
                  <a:pt x="4059" y="8599"/>
                </a:lnTo>
                <a:lnTo>
                  <a:pt x="3279" y="8589"/>
                </a:lnTo>
                <a:lnTo>
                  <a:pt x="1757" y="8558"/>
                </a:lnTo>
                <a:lnTo>
                  <a:pt x="0" y="8509"/>
                </a:lnTo>
                <a:lnTo>
                  <a:pt x="28" y="7601"/>
                </a:lnTo>
                <a:lnTo>
                  <a:pt x="88" y="5654"/>
                </a:lnTo>
                <a:lnTo>
                  <a:pt x="133" y="4245"/>
                </a:lnTo>
                <a:lnTo>
                  <a:pt x="166" y="3214"/>
                </a:lnTo>
                <a:lnTo>
                  <a:pt x="211" y="1840"/>
                </a:lnTo>
                <a:lnTo>
                  <a:pt x="254" y="480"/>
                </a:lnTo>
                <a:lnTo>
                  <a:pt x="270" y="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43" name="Freeform 251"/>
          <p:cNvSpPr>
            <a:spLocks/>
          </p:cNvSpPr>
          <p:nvPr/>
        </p:nvSpPr>
        <p:spPr bwMode="auto">
          <a:xfrm>
            <a:off x="9596438" y="5148264"/>
            <a:ext cx="317500" cy="128587"/>
          </a:xfrm>
          <a:custGeom>
            <a:avLst/>
            <a:gdLst/>
            <a:ahLst/>
            <a:cxnLst>
              <a:cxn ang="0">
                <a:pos x="603" y="0"/>
              </a:cxn>
              <a:cxn ang="0">
                <a:pos x="505" y="42"/>
              </a:cxn>
              <a:cxn ang="0">
                <a:pos x="336" y="54"/>
              </a:cxn>
              <a:cxn ang="0">
                <a:pos x="178" y="137"/>
              </a:cxn>
              <a:cxn ang="0">
                <a:pos x="53" y="242"/>
              </a:cxn>
              <a:cxn ang="0">
                <a:pos x="0" y="210"/>
              </a:cxn>
            </a:cxnLst>
            <a:rect l="0" t="0" r="r" b="b"/>
            <a:pathLst>
              <a:path w="603" h="242">
                <a:moveTo>
                  <a:pt x="603" y="0"/>
                </a:moveTo>
                <a:lnTo>
                  <a:pt x="505" y="42"/>
                </a:lnTo>
                <a:lnTo>
                  <a:pt x="336" y="54"/>
                </a:lnTo>
                <a:lnTo>
                  <a:pt x="178" y="137"/>
                </a:lnTo>
                <a:lnTo>
                  <a:pt x="53" y="242"/>
                </a:lnTo>
                <a:lnTo>
                  <a:pt x="0" y="21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44" name="Line 252"/>
          <p:cNvSpPr>
            <a:spLocks noChangeShapeType="1"/>
          </p:cNvSpPr>
          <p:nvPr/>
        </p:nvSpPr>
        <p:spPr bwMode="auto">
          <a:xfrm flipH="1">
            <a:off x="9351964" y="5208589"/>
            <a:ext cx="52387" cy="1587"/>
          </a:xfrm>
          <a:prstGeom prst="line">
            <a:avLst/>
          </a:prstGeom>
          <a:noFill/>
          <a:ln w="0" cap="sq">
            <a:solidFill>
              <a:srgbClr val="000000"/>
            </a:solidFill>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45" name="Freeform 253"/>
          <p:cNvSpPr>
            <a:spLocks/>
          </p:cNvSpPr>
          <p:nvPr/>
        </p:nvSpPr>
        <p:spPr bwMode="auto">
          <a:xfrm>
            <a:off x="9912350" y="3656013"/>
            <a:ext cx="482600" cy="582612"/>
          </a:xfrm>
          <a:custGeom>
            <a:avLst/>
            <a:gdLst/>
            <a:ahLst/>
            <a:cxnLst>
              <a:cxn ang="0">
                <a:pos x="0" y="0"/>
              </a:cxn>
              <a:cxn ang="0">
                <a:pos x="14" y="64"/>
              </a:cxn>
              <a:cxn ang="0">
                <a:pos x="9" y="107"/>
              </a:cxn>
              <a:cxn ang="0">
                <a:pos x="24" y="141"/>
              </a:cxn>
              <a:cxn ang="0">
                <a:pos x="59" y="166"/>
              </a:cxn>
              <a:cxn ang="0">
                <a:pos x="107" y="162"/>
              </a:cxn>
              <a:cxn ang="0">
                <a:pos x="155" y="126"/>
              </a:cxn>
              <a:cxn ang="0">
                <a:pos x="180" y="122"/>
              </a:cxn>
              <a:cxn ang="0">
                <a:pos x="220" y="124"/>
              </a:cxn>
              <a:cxn ang="0">
                <a:pos x="251" y="137"/>
              </a:cxn>
              <a:cxn ang="0">
                <a:pos x="289" y="164"/>
              </a:cxn>
              <a:cxn ang="0">
                <a:pos x="332" y="201"/>
              </a:cxn>
              <a:cxn ang="0">
                <a:pos x="357" y="225"/>
              </a:cxn>
              <a:cxn ang="0">
                <a:pos x="373" y="258"/>
              </a:cxn>
              <a:cxn ang="0">
                <a:pos x="385" y="334"/>
              </a:cxn>
              <a:cxn ang="0">
                <a:pos x="388" y="478"/>
              </a:cxn>
              <a:cxn ang="0">
                <a:pos x="376" y="572"/>
              </a:cxn>
              <a:cxn ang="0">
                <a:pos x="413" y="696"/>
              </a:cxn>
              <a:cxn ang="0">
                <a:pos x="453" y="734"/>
              </a:cxn>
              <a:cxn ang="0">
                <a:pos x="518" y="756"/>
              </a:cxn>
              <a:cxn ang="0">
                <a:pos x="585" y="747"/>
              </a:cxn>
              <a:cxn ang="0">
                <a:pos x="646" y="762"/>
              </a:cxn>
              <a:cxn ang="0">
                <a:pos x="693" y="787"/>
              </a:cxn>
              <a:cxn ang="0">
                <a:pos x="718" y="855"/>
              </a:cxn>
              <a:cxn ang="0">
                <a:pos x="750" y="940"/>
              </a:cxn>
              <a:cxn ang="0">
                <a:pos x="778" y="1011"/>
              </a:cxn>
              <a:cxn ang="0">
                <a:pos x="849" y="1065"/>
              </a:cxn>
              <a:cxn ang="0">
                <a:pos x="910" y="1100"/>
              </a:cxn>
            </a:cxnLst>
            <a:rect l="0" t="0" r="r" b="b"/>
            <a:pathLst>
              <a:path w="910" h="1100">
                <a:moveTo>
                  <a:pt x="0" y="0"/>
                </a:moveTo>
                <a:lnTo>
                  <a:pt x="14" y="64"/>
                </a:lnTo>
                <a:lnTo>
                  <a:pt x="9" y="107"/>
                </a:lnTo>
                <a:lnTo>
                  <a:pt x="24" y="141"/>
                </a:lnTo>
                <a:lnTo>
                  <a:pt x="59" y="166"/>
                </a:lnTo>
                <a:lnTo>
                  <a:pt x="107" y="162"/>
                </a:lnTo>
                <a:lnTo>
                  <a:pt x="155" y="126"/>
                </a:lnTo>
                <a:lnTo>
                  <a:pt x="180" y="122"/>
                </a:lnTo>
                <a:lnTo>
                  <a:pt x="220" y="124"/>
                </a:lnTo>
                <a:lnTo>
                  <a:pt x="251" y="137"/>
                </a:lnTo>
                <a:lnTo>
                  <a:pt x="289" y="164"/>
                </a:lnTo>
                <a:lnTo>
                  <a:pt x="332" y="201"/>
                </a:lnTo>
                <a:lnTo>
                  <a:pt x="357" y="225"/>
                </a:lnTo>
                <a:lnTo>
                  <a:pt x="373" y="258"/>
                </a:lnTo>
                <a:lnTo>
                  <a:pt x="385" y="334"/>
                </a:lnTo>
                <a:lnTo>
                  <a:pt x="388" y="478"/>
                </a:lnTo>
                <a:lnTo>
                  <a:pt x="376" y="572"/>
                </a:lnTo>
                <a:lnTo>
                  <a:pt x="413" y="696"/>
                </a:lnTo>
                <a:lnTo>
                  <a:pt x="453" y="734"/>
                </a:lnTo>
                <a:lnTo>
                  <a:pt x="518" y="756"/>
                </a:lnTo>
                <a:lnTo>
                  <a:pt x="585" y="747"/>
                </a:lnTo>
                <a:lnTo>
                  <a:pt x="646" y="762"/>
                </a:lnTo>
                <a:lnTo>
                  <a:pt x="693" y="787"/>
                </a:lnTo>
                <a:lnTo>
                  <a:pt x="718" y="855"/>
                </a:lnTo>
                <a:lnTo>
                  <a:pt x="750" y="940"/>
                </a:lnTo>
                <a:lnTo>
                  <a:pt x="778" y="1011"/>
                </a:lnTo>
                <a:lnTo>
                  <a:pt x="849" y="1065"/>
                </a:lnTo>
                <a:lnTo>
                  <a:pt x="910" y="1100"/>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46" name="Freeform 254"/>
          <p:cNvSpPr>
            <a:spLocks/>
          </p:cNvSpPr>
          <p:nvPr/>
        </p:nvSpPr>
        <p:spPr bwMode="auto">
          <a:xfrm>
            <a:off x="9809163" y="4589463"/>
            <a:ext cx="488950" cy="558800"/>
          </a:xfrm>
          <a:custGeom>
            <a:avLst/>
            <a:gdLst/>
            <a:ahLst/>
            <a:cxnLst>
              <a:cxn ang="0">
                <a:pos x="849" y="300"/>
              </a:cxn>
              <a:cxn ang="0">
                <a:pos x="864" y="268"/>
              </a:cxn>
              <a:cxn ang="0">
                <a:pos x="896" y="228"/>
              </a:cxn>
              <a:cxn ang="0">
                <a:pos x="923" y="181"/>
              </a:cxn>
              <a:cxn ang="0">
                <a:pos x="916" y="145"/>
              </a:cxn>
              <a:cxn ang="0">
                <a:pos x="899" y="105"/>
              </a:cxn>
              <a:cxn ang="0">
                <a:pos x="892" y="71"/>
              </a:cxn>
              <a:cxn ang="0">
                <a:pos x="852" y="62"/>
              </a:cxn>
              <a:cxn ang="0">
                <a:pos x="818" y="32"/>
              </a:cxn>
              <a:cxn ang="0">
                <a:pos x="793" y="30"/>
              </a:cxn>
              <a:cxn ang="0">
                <a:pos x="735" y="22"/>
              </a:cxn>
              <a:cxn ang="0">
                <a:pos x="523" y="268"/>
              </a:cxn>
              <a:cxn ang="0">
                <a:pos x="489" y="357"/>
              </a:cxn>
              <a:cxn ang="0">
                <a:pos x="256" y="261"/>
              </a:cxn>
              <a:cxn ang="0">
                <a:pos x="38" y="338"/>
              </a:cxn>
              <a:cxn ang="0">
                <a:pos x="211" y="494"/>
              </a:cxn>
              <a:cxn ang="0">
                <a:pos x="11" y="631"/>
              </a:cxn>
              <a:cxn ang="0">
                <a:pos x="8" y="646"/>
              </a:cxn>
              <a:cxn ang="0">
                <a:pos x="44" y="671"/>
              </a:cxn>
              <a:cxn ang="0">
                <a:pos x="66" y="678"/>
              </a:cxn>
              <a:cxn ang="0">
                <a:pos x="92" y="678"/>
              </a:cxn>
              <a:cxn ang="0">
                <a:pos x="87" y="722"/>
              </a:cxn>
              <a:cxn ang="0">
                <a:pos x="121" y="759"/>
              </a:cxn>
              <a:cxn ang="0">
                <a:pos x="130" y="774"/>
              </a:cxn>
              <a:cxn ang="0">
                <a:pos x="121" y="791"/>
              </a:cxn>
              <a:cxn ang="0">
                <a:pos x="100" y="842"/>
              </a:cxn>
              <a:cxn ang="0">
                <a:pos x="97" y="871"/>
              </a:cxn>
              <a:cxn ang="0">
                <a:pos x="87" y="913"/>
              </a:cxn>
              <a:cxn ang="0">
                <a:pos x="55" y="978"/>
              </a:cxn>
              <a:cxn ang="0">
                <a:pos x="63" y="1007"/>
              </a:cxn>
              <a:cxn ang="0">
                <a:pos x="109" y="1018"/>
              </a:cxn>
              <a:cxn ang="0">
                <a:pos x="143" y="1000"/>
              </a:cxn>
              <a:cxn ang="0">
                <a:pos x="181" y="1058"/>
              </a:cxn>
            </a:cxnLst>
            <a:rect l="0" t="0" r="r" b="b"/>
            <a:pathLst>
              <a:path w="925" h="1058">
                <a:moveTo>
                  <a:pt x="880" y="329"/>
                </a:moveTo>
                <a:lnTo>
                  <a:pt x="849" y="300"/>
                </a:lnTo>
                <a:lnTo>
                  <a:pt x="859" y="286"/>
                </a:lnTo>
                <a:lnTo>
                  <a:pt x="864" y="268"/>
                </a:lnTo>
                <a:lnTo>
                  <a:pt x="878" y="237"/>
                </a:lnTo>
                <a:lnTo>
                  <a:pt x="896" y="228"/>
                </a:lnTo>
                <a:lnTo>
                  <a:pt x="913" y="213"/>
                </a:lnTo>
                <a:lnTo>
                  <a:pt x="923" y="181"/>
                </a:lnTo>
                <a:lnTo>
                  <a:pt x="925" y="156"/>
                </a:lnTo>
                <a:lnTo>
                  <a:pt x="916" y="145"/>
                </a:lnTo>
                <a:lnTo>
                  <a:pt x="908" y="126"/>
                </a:lnTo>
                <a:lnTo>
                  <a:pt x="899" y="105"/>
                </a:lnTo>
                <a:lnTo>
                  <a:pt x="900" y="86"/>
                </a:lnTo>
                <a:lnTo>
                  <a:pt x="892" y="71"/>
                </a:lnTo>
                <a:lnTo>
                  <a:pt x="877" y="68"/>
                </a:lnTo>
                <a:lnTo>
                  <a:pt x="852" y="62"/>
                </a:lnTo>
                <a:lnTo>
                  <a:pt x="820" y="46"/>
                </a:lnTo>
                <a:lnTo>
                  <a:pt x="818" y="32"/>
                </a:lnTo>
                <a:lnTo>
                  <a:pt x="810" y="24"/>
                </a:lnTo>
                <a:lnTo>
                  <a:pt x="793" y="30"/>
                </a:lnTo>
                <a:lnTo>
                  <a:pt x="751" y="0"/>
                </a:lnTo>
                <a:lnTo>
                  <a:pt x="735" y="22"/>
                </a:lnTo>
                <a:lnTo>
                  <a:pt x="629" y="124"/>
                </a:lnTo>
                <a:lnTo>
                  <a:pt x="523" y="268"/>
                </a:lnTo>
                <a:lnTo>
                  <a:pt x="549" y="287"/>
                </a:lnTo>
                <a:lnTo>
                  <a:pt x="489" y="357"/>
                </a:lnTo>
                <a:lnTo>
                  <a:pt x="289" y="214"/>
                </a:lnTo>
                <a:lnTo>
                  <a:pt x="256" y="261"/>
                </a:lnTo>
                <a:lnTo>
                  <a:pt x="152" y="188"/>
                </a:lnTo>
                <a:lnTo>
                  <a:pt x="38" y="338"/>
                </a:lnTo>
                <a:lnTo>
                  <a:pt x="90" y="393"/>
                </a:lnTo>
                <a:lnTo>
                  <a:pt x="211" y="494"/>
                </a:lnTo>
                <a:lnTo>
                  <a:pt x="147" y="538"/>
                </a:lnTo>
                <a:lnTo>
                  <a:pt x="11" y="631"/>
                </a:lnTo>
                <a:lnTo>
                  <a:pt x="0" y="637"/>
                </a:lnTo>
                <a:lnTo>
                  <a:pt x="8" y="646"/>
                </a:lnTo>
                <a:lnTo>
                  <a:pt x="22" y="662"/>
                </a:lnTo>
                <a:lnTo>
                  <a:pt x="44" y="671"/>
                </a:lnTo>
                <a:lnTo>
                  <a:pt x="59" y="671"/>
                </a:lnTo>
                <a:lnTo>
                  <a:pt x="66" y="678"/>
                </a:lnTo>
                <a:lnTo>
                  <a:pt x="82" y="677"/>
                </a:lnTo>
                <a:lnTo>
                  <a:pt x="92" y="678"/>
                </a:lnTo>
                <a:lnTo>
                  <a:pt x="92" y="683"/>
                </a:lnTo>
                <a:lnTo>
                  <a:pt x="87" y="722"/>
                </a:lnTo>
                <a:lnTo>
                  <a:pt x="99" y="752"/>
                </a:lnTo>
                <a:lnTo>
                  <a:pt x="121" y="759"/>
                </a:lnTo>
                <a:lnTo>
                  <a:pt x="120" y="770"/>
                </a:lnTo>
                <a:lnTo>
                  <a:pt x="130" y="774"/>
                </a:lnTo>
                <a:lnTo>
                  <a:pt x="132" y="781"/>
                </a:lnTo>
                <a:lnTo>
                  <a:pt x="121" y="791"/>
                </a:lnTo>
                <a:lnTo>
                  <a:pt x="114" y="795"/>
                </a:lnTo>
                <a:lnTo>
                  <a:pt x="100" y="842"/>
                </a:lnTo>
                <a:lnTo>
                  <a:pt x="103" y="862"/>
                </a:lnTo>
                <a:lnTo>
                  <a:pt x="97" y="871"/>
                </a:lnTo>
                <a:lnTo>
                  <a:pt x="95" y="886"/>
                </a:lnTo>
                <a:lnTo>
                  <a:pt x="87" y="913"/>
                </a:lnTo>
                <a:lnTo>
                  <a:pt x="71" y="946"/>
                </a:lnTo>
                <a:lnTo>
                  <a:pt x="55" y="978"/>
                </a:lnTo>
                <a:lnTo>
                  <a:pt x="56" y="998"/>
                </a:lnTo>
                <a:lnTo>
                  <a:pt x="63" y="1007"/>
                </a:lnTo>
                <a:lnTo>
                  <a:pt x="83" y="1009"/>
                </a:lnTo>
                <a:lnTo>
                  <a:pt x="109" y="1018"/>
                </a:lnTo>
                <a:lnTo>
                  <a:pt x="130" y="1017"/>
                </a:lnTo>
                <a:lnTo>
                  <a:pt x="143" y="1000"/>
                </a:lnTo>
                <a:lnTo>
                  <a:pt x="179" y="1001"/>
                </a:lnTo>
                <a:lnTo>
                  <a:pt x="181" y="1058"/>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47" name="Freeform 255"/>
          <p:cNvSpPr>
            <a:spLocks/>
          </p:cNvSpPr>
          <p:nvPr/>
        </p:nvSpPr>
        <p:spPr bwMode="auto">
          <a:xfrm>
            <a:off x="9678988" y="4745038"/>
            <a:ext cx="138112" cy="177800"/>
          </a:xfrm>
          <a:custGeom>
            <a:avLst/>
            <a:gdLst/>
            <a:ahLst/>
            <a:cxnLst>
              <a:cxn ang="0">
                <a:pos x="0" y="4"/>
              </a:cxn>
              <a:cxn ang="0">
                <a:pos x="6" y="0"/>
              </a:cxn>
              <a:cxn ang="0">
                <a:pos x="65" y="99"/>
              </a:cxn>
              <a:cxn ang="0">
                <a:pos x="123" y="187"/>
              </a:cxn>
              <a:cxn ang="0">
                <a:pos x="147" y="172"/>
              </a:cxn>
              <a:cxn ang="0">
                <a:pos x="254" y="333"/>
              </a:cxn>
            </a:cxnLst>
            <a:rect l="0" t="0" r="r" b="b"/>
            <a:pathLst>
              <a:path w="254" h="333">
                <a:moveTo>
                  <a:pt x="0" y="4"/>
                </a:moveTo>
                <a:lnTo>
                  <a:pt x="6" y="0"/>
                </a:lnTo>
                <a:lnTo>
                  <a:pt x="65" y="99"/>
                </a:lnTo>
                <a:lnTo>
                  <a:pt x="123" y="187"/>
                </a:lnTo>
                <a:lnTo>
                  <a:pt x="147" y="172"/>
                </a:lnTo>
                <a:lnTo>
                  <a:pt x="254" y="333"/>
                </a:lnTo>
              </a:path>
            </a:pathLst>
          </a:custGeom>
          <a:noFill/>
          <a:ln w="0" cap="sq">
            <a:solidFill>
              <a:srgbClr val="000000"/>
            </a:solidFill>
            <a:prstDash val="solid"/>
            <a:miter lim="800000"/>
            <a:headEnd/>
            <a:tailEnd/>
          </a:ln>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48" name="Rectangle 256"/>
          <p:cNvSpPr>
            <a:spLocks noChangeArrowheads="1"/>
          </p:cNvSpPr>
          <p:nvPr/>
        </p:nvSpPr>
        <p:spPr bwMode="auto">
          <a:xfrm rot="19800000">
            <a:off x="6473916" y="4647520"/>
            <a:ext cx="637995"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CUMBERLAND</a:t>
            </a:r>
          </a:p>
        </p:txBody>
      </p:sp>
      <p:sp>
        <p:nvSpPr>
          <p:cNvPr id="674049" name="Rectangle 257"/>
          <p:cNvSpPr>
            <a:spLocks noChangeArrowheads="1"/>
          </p:cNvSpPr>
          <p:nvPr/>
        </p:nvSpPr>
        <p:spPr bwMode="auto">
          <a:xfrm>
            <a:off x="8534400" y="1196975"/>
            <a:ext cx="723900" cy="109538"/>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000000"/>
                </a:solidFill>
                <a:latin typeface="Arial" charset="0"/>
              </a:rPr>
              <a:t>SUSQUEHANNA</a:t>
            </a:r>
          </a:p>
        </p:txBody>
      </p:sp>
      <p:sp>
        <p:nvSpPr>
          <p:cNvPr id="674050" name="Rectangle 258"/>
          <p:cNvSpPr>
            <a:spLocks noChangeArrowheads="1"/>
          </p:cNvSpPr>
          <p:nvPr/>
        </p:nvSpPr>
        <p:spPr bwMode="auto">
          <a:xfrm rot="1920000">
            <a:off x="9318771" y="4372615"/>
            <a:ext cx="663643" cy="107722"/>
          </a:xfrm>
          <a:prstGeom prst="rect">
            <a:avLst/>
          </a:prstGeom>
          <a:noFill/>
          <a:ln w="9525">
            <a:noFill/>
            <a:miter lim="800000"/>
            <a:headEnd/>
            <a:tailEnd/>
          </a:ln>
        </p:spPr>
        <p:txBody>
          <a:bodyPr wrap="none" lIns="0" tIns="0" rIns="0" bIns="0">
            <a:spAutoFit/>
          </a:bodyPr>
          <a:lstStyle/>
          <a:p>
            <a:pPr defTabSz="828675" eaLnBrk="0" fontAlgn="base" hangingPunct="0">
              <a:spcBef>
                <a:spcPct val="0"/>
              </a:spcBef>
              <a:spcAft>
                <a:spcPct val="0"/>
              </a:spcAft>
            </a:pPr>
            <a:r>
              <a:rPr lang="en-US" sz="700" b="1" kern="0" dirty="0">
                <a:solidFill>
                  <a:srgbClr val="FFFFFF"/>
                </a:solidFill>
                <a:latin typeface="Arial" charset="0"/>
              </a:rPr>
              <a:t>MONTGOMERY</a:t>
            </a:r>
          </a:p>
        </p:txBody>
      </p:sp>
      <p:sp>
        <p:nvSpPr>
          <p:cNvPr id="674052" name="Line 260"/>
          <p:cNvSpPr>
            <a:spLocks noChangeShapeType="1"/>
          </p:cNvSpPr>
          <p:nvPr/>
        </p:nvSpPr>
        <p:spPr bwMode="auto">
          <a:xfrm flipH="1">
            <a:off x="3240088" y="914400"/>
            <a:ext cx="38100" cy="749300"/>
          </a:xfrm>
          <a:prstGeom prst="line">
            <a:avLst/>
          </a:prstGeom>
          <a:noFill/>
          <a:ln w="9525">
            <a:solidFill>
              <a:schemeClr val="tx1"/>
            </a:solidFill>
            <a:round/>
            <a:headEnd/>
            <a:tailEn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53" name="Line 261"/>
          <p:cNvSpPr>
            <a:spLocks noChangeShapeType="1"/>
          </p:cNvSpPr>
          <p:nvPr/>
        </p:nvSpPr>
        <p:spPr bwMode="auto">
          <a:xfrm>
            <a:off x="3227388" y="1663701"/>
            <a:ext cx="976312" cy="3175"/>
          </a:xfrm>
          <a:prstGeom prst="line">
            <a:avLst/>
          </a:prstGeom>
          <a:noFill/>
          <a:ln w="9525">
            <a:solidFill>
              <a:schemeClr val="tx1"/>
            </a:solidFill>
            <a:round/>
            <a:headEnd/>
            <a:tailEnd/>
          </a:ln>
          <a:effectLst/>
        </p:spPr>
        <p:txBody>
          <a:bodyP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674033" name="Rectangle 241"/>
          <p:cNvSpPr>
            <a:spLocks noChangeArrowheads="1"/>
          </p:cNvSpPr>
          <p:nvPr/>
        </p:nvSpPr>
        <p:spPr bwMode="auto">
          <a:xfrm rot="20368829">
            <a:off x="7282634" y="3421385"/>
            <a:ext cx="874289" cy="140173"/>
          </a:xfrm>
          <a:prstGeom prst="rect">
            <a:avLst/>
          </a:prstGeom>
          <a:noFill/>
          <a:ln w="9525" algn="ctr">
            <a:noFill/>
            <a:miter lim="800000"/>
            <a:headEnd/>
            <a:tailEnd/>
          </a:ln>
          <a:effectLst/>
        </p:spPr>
        <p:txBody>
          <a:bodyPr lIns="0" tIns="0" rIns="0" bIns="0"/>
          <a:lstStyle/>
          <a:p>
            <a:pPr defTabSz="828675" eaLnBrk="0" fontAlgn="base" hangingPunct="0">
              <a:spcBef>
                <a:spcPct val="0"/>
              </a:spcBef>
              <a:spcAft>
                <a:spcPct val="0"/>
              </a:spcAft>
            </a:pPr>
            <a:r>
              <a:rPr lang="en-US" sz="700" b="1" kern="0" dirty="0">
                <a:solidFill>
                  <a:srgbClr val="FFFFFF"/>
                </a:solidFill>
                <a:latin typeface="Arial" charset="0"/>
              </a:rPr>
              <a:t>NORTHUMERLAND</a:t>
            </a:r>
          </a:p>
        </p:txBody>
      </p:sp>
      <p:sp>
        <p:nvSpPr>
          <p:cNvPr id="737510" name="Oval 1254"/>
          <p:cNvSpPr>
            <a:spLocks noChangeArrowheads="1"/>
          </p:cNvSpPr>
          <p:nvPr/>
        </p:nvSpPr>
        <p:spPr bwMode="auto">
          <a:xfrm>
            <a:off x="3969219" y="5766318"/>
            <a:ext cx="138184" cy="137506"/>
          </a:xfrm>
          <a:prstGeom prst="ellipse">
            <a:avLst/>
          </a:prstGeom>
          <a:solidFill>
            <a:srgbClr val="000099"/>
          </a:solidFill>
          <a:ln w="9525" algn="ctr">
            <a:solidFill>
              <a:schemeClr val="tx1"/>
            </a:solidFill>
            <a:round/>
            <a:headEnd/>
            <a:tailEnd/>
          </a:ln>
          <a:effectLst/>
        </p:spPr>
        <p:txBody>
          <a:bodyPr wrap="none" anchor="ct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737511" name="Text Box 1255"/>
          <p:cNvSpPr txBox="1">
            <a:spLocks noChangeArrowheads="1"/>
          </p:cNvSpPr>
          <p:nvPr/>
        </p:nvSpPr>
        <p:spPr bwMode="auto">
          <a:xfrm>
            <a:off x="4072262" y="5715000"/>
            <a:ext cx="5301194" cy="261610"/>
          </a:xfrm>
          <a:prstGeom prst="rect">
            <a:avLst/>
          </a:prstGeom>
          <a:noFill/>
          <a:ln w="9525" algn="ctr">
            <a:noFill/>
            <a:miter lim="800000"/>
            <a:headEnd/>
            <a:tailEnd/>
          </a:ln>
          <a:effectLst/>
        </p:spPr>
        <p:txBody>
          <a:bodyPr wrap="square">
            <a:spAutoFit/>
          </a:bodyPr>
          <a:lstStyle/>
          <a:p>
            <a:pPr defTabSz="828675" eaLnBrk="0" fontAlgn="base" hangingPunct="0">
              <a:spcBef>
                <a:spcPct val="50000"/>
              </a:spcBef>
              <a:spcAft>
                <a:spcPct val="0"/>
              </a:spcAft>
            </a:pPr>
            <a:r>
              <a:rPr lang="en-US" sz="1100" kern="0" dirty="0">
                <a:solidFill>
                  <a:srgbClr val="000000"/>
                </a:solidFill>
                <a:effectLst>
                  <a:outerShdw blurRad="38100" dist="38100" dir="2700000" algn="tl">
                    <a:srgbClr val="C0C0C0"/>
                  </a:outerShdw>
                </a:effectLst>
                <a:latin typeface="Arial" charset="0"/>
              </a:rPr>
              <a:t>Has at least one full hand </a:t>
            </a:r>
            <a:r>
              <a:rPr lang="en-US" sz="1100" kern="0" dirty="0" err="1">
                <a:solidFill>
                  <a:srgbClr val="000000"/>
                </a:solidFill>
                <a:effectLst>
                  <a:outerShdw blurRad="38100" dist="38100" dir="2700000" algn="tl">
                    <a:srgbClr val="C0C0C0"/>
                  </a:outerShdw>
                </a:effectLst>
                <a:latin typeface="Arial" charset="0"/>
              </a:rPr>
              <a:t>Livescan</a:t>
            </a:r>
            <a:r>
              <a:rPr lang="en-US" sz="1100" kern="0" dirty="0">
                <a:solidFill>
                  <a:srgbClr val="000000"/>
                </a:solidFill>
                <a:effectLst>
                  <a:outerShdw blurRad="38100" dist="38100" dir="2700000" algn="tl">
                    <a:srgbClr val="C0C0C0"/>
                  </a:outerShdw>
                </a:effectLst>
                <a:latin typeface="Arial" charset="0"/>
              </a:rPr>
              <a:t> &amp; CPIN booking system (Act 81 compliant)</a:t>
            </a:r>
          </a:p>
        </p:txBody>
      </p:sp>
      <p:sp>
        <p:nvSpPr>
          <p:cNvPr id="269" name="Text Box 1255"/>
          <p:cNvSpPr txBox="1">
            <a:spLocks noChangeArrowheads="1"/>
          </p:cNvSpPr>
          <p:nvPr/>
        </p:nvSpPr>
        <p:spPr bwMode="auto">
          <a:xfrm>
            <a:off x="4070553" y="6062990"/>
            <a:ext cx="4212102" cy="261610"/>
          </a:xfrm>
          <a:prstGeom prst="rect">
            <a:avLst/>
          </a:prstGeom>
          <a:noFill/>
          <a:ln w="9525" algn="ctr">
            <a:noFill/>
            <a:miter lim="800000"/>
            <a:headEnd/>
            <a:tailEnd/>
          </a:ln>
          <a:effectLst/>
        </p:spPr>
        <p:txBody>
          <a:bodyPr wrap="square">
            <a:spAutoFit/>
          </a:bodyPr>
          <a:lstStyle/>
          <a:p>
            <a:pPr defTabSz="828675" eaLnBrk="0" fontAlgn="base" hangingPunct="0">
              <a:spcBef>
                <a:spcPct val="50000"/>
              </a:spcBef>
              <a:spcAft>
                <a:spcPct val="0"/>
              </a:spcAft>
            </a:pPr>
            <a:r>
              <a:rPr lang="en-US" sz="1100" kern="0" dirty="0">
                <a:solidFill>
                  <a:srgbClr val="000000"/>
                </a:solidFill>
                <a:effectLst>
                  <a:outerShdw blurRad="38100" dist="38100" dir="2700000" algn="tl">
                    <a:srgbClr val="C0C0C0"/>
                  </a:outerShdw>
                </a:effectLst>
                <a:latin typeface="Arial" charset="0"/>
              </a:rPr>
              <a:t>Does not have full booking system or no equipment at all</a:t>
            </a:r>
          </a:p>
        </p:txBody>
      </p:sp>
      <p:sp>
        <p:nvSpPr>
          <p:cNvPr id="270" name="Oval 1254"/>
          <p:cNvSpPr>
            <a:spLocks noChangeArrowheads="1"/>
          </p:cNvSpPr>
          <p:nvPr/>
        </p:nvSpPr>
        <p:spPr bwMode="auto">
          <a:xfrm>
            <a:off x="3967509" y="6114308"/>
            <a:ext cx="138184" cy="137506"/>
          </a:xfrm>
          <a:prstGeom prst="ellipse">
            <a:avLst/>
          </a:prstGeom>
          <a:solidFill>
            <a:schemeClr val="accent2">
              <a:lumMod val="20000"/>
              <a:lumOff val="80000"/>
            </a:schemeClr>
          </a:solidFill>
          <a:ln w="9525" algn="ctr">
            <a:solidFill>
              <a:schemeClr val="tx1"/>
            </a:solidFill>
            <a:round/>
            <a:headEnd/>
            <a:tailEnd/>
          </a:ln>
          <a:effectLst/>
        </p:spPr>
        <p:txBody>
          <a:bodyPr wrap="none" anchor="ct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sp>
        <p:nvSpPr>
          <p:cNvPr id="271" name="Text Box 1255"/>
          <p:cNvSpPr txBox="1">
            <a:spLocks noChangeArrowheads="1"/>
          </p:cNvSpPr>
          <p:nvPr/>
        </p:nvSpPr>
        <p:spPr bwMode="auto">
          <a:xfrm>
            <a:off x="4575122" y="333703"/>
            <a:ext cx="2581962" cy="261610"/>
          </a:xfrm>
          <a:prstGeom prst="rect">
            <a:avLst/>
          </a:prstGeom>
          <a:noFill/>
          <a:ln w="9525" algn="ctr">
            <a:noFill/>
            <a:miter lim="800000"/>
            <a:headEnd/>
            <a:tailEnd/>
          </a:ln>
          <a:effectLst/>
        </p:spPr>
        <p:txBody>
          <a:bodyPr wrap="square">
            <a:spAutoFit/>
          </a:bodyPr>
          <a:lstStyle/>
          <a:p>
            <a:pPr defTabSz="828675" eaLnBrk="0" fontAlgn="base" hangingPunct="0">
              <a:spcBef>
                <a:spcPct val="50000"/>
              </a:spcBef>
              <a:spcAft>
                <a:spcPct val="0"/>
              </a:spcAft>
            </a:pPr>
            <a:r>
              <a:rPr lang="en-US" sz="1100" kern="0" dirty="0">
                <a:solidFill>
                  <a:srgbClr val="000000"/>
                </a:solidFill>
                <a:effectLst>
                  <a:outerShdw blurRad="38100" dist="38100" dir="2700000" algn="tl">
                    <a:srgbClr val="C0C0C0"/>
                  </a:outerShdw>
                </a:effectLst>
                <a:latin typeface="Arial" charset="0"/>
              </a:rPr>
              <a:t>Total full booking systems in PA = 183</a:t>
            </a:r>
          </a:p>
        </p:txBody>
      </p:sp>
      <p:sp>
        <p:nvSpPr>
          <p:cNvPr id="266" name="Oval 1254"/>
          <p:cNvSpPr>
            <a:spLocks noChangeArrowheads="1"/>
          </p:cNvSpPr>
          <p:nvPr/>
        </p:nvSpPr>
        <p:spPr bwMode="auto">
          <a:xfrm>
            <a:off x="3962400" y="6494854"/>
            <a:ext cx="138184" cy="137506"/>
          </a:xfrm>
          <a:prstGeom prst="ellipse">
            <a:avLst/>
          </a:prstGeom>
          <a:solidFill>
            <a:srgbClr val="FFC000"/>
          </a:solidFill>
          <a:ln w="9525" algn="ctr">
            <a:solidFill>
              <a:schemeClr val="tx1"/>
            </a:solidFill>
            <a:round/>
            <a:headEnd/>
            <a:tailEnd/>
          </a:ln>
          <a:effectLst/>
        </p:spPr>
        <p:txBody>
          <a:bodyPr wrap="none" anchor="ctr"/>
          <a:lstStyle/>
          <a:p>
            <a:pPr algn="ctr" eaLnBrk="0" fontAlgn="base" hangingPunct="0">
              <a:spcBef>
                <a:spcPct val="0"/>
              </a:spcBef>
              <a:spcAft>
                <a:spcPct val="0"/>
              </a:spcAft>
            </a:pPr>
            <a:endParaRPr lang="en-US" sz="2400" kern="0">
              <a:solidFill>
                <a:srgbClr val="000000"/>
              </a:solidFill>
              <a:effectLst>
                <a:outerShdw blurRad="38100" dist="38100" dir="2700000" algn="tl">
                  <a:srgbClr val="000000">
                    <a:alpha val="43137"/>
                  </a:srgbClr>
                </a:outerShdw>
              </a:effectLst>
              <a:latin typeface="Garamond" pitchFamily="18" charset="0"/>
            </a:endParaRPr>
          </a:p>
        </p:txBody>
      </p:sp>
      <p:pic>
        <p:nvPicPr>
          <p:cNvPr id="2" name="Picture 1"/>
          <p:cNvPicPr>
            <a:picLocks noChangeAspect="1"/>
          </p:cNvPicPr>
          <p:nvPr/>
        </p:nvPicPr>
        <p:blipFill>
          <a:blip r:embed="rId3"/>
          <a:stretch>
            <a:fillRect/>
          </a:stretch>
        </p:blipFill>
        <p:spPr>
          <a:xfrm>
            <a:off x="5910251" y="3173766"/>
            <a:ext cx="152413" cy="146317"/>
          </a:xfrm>
          <a:prstGeom prst="rect">
            <a:avLst/>
          </a:prstGeom>
        </p:spPr>
      </p:pic>
      <p:sp>
        <p:nvSpPr>
          <p:cNvPr id="268" name="Text Box 1255"/>
          <p:cNvSpPr txBox="1">
            <a:spLocks noChangeArrowheads="1"/>
          </p:cNvSpPr>
          <p:nvPr/>
        </p:nvSpPr>
        <p:spPr bwMode="auto">
          <a:xfrm>
            <a:off x="4096312" y="6443990"/>
            <a:ext cx="4212102" cy="261610"/>
          </a:xfrm>
          <a:prstGeom prst="rect">
            <a:avLst/>
          </a:prstGeom>
          <a:noFill/>
          <a:ln w="9525" algn="ctr">
            <a:noFill/>
            <a:miter lim="800000"/>
            <a:headEnd/>
            <a:tailEnd/>
          </a:ln>
          <a:effectLst/>
        </p:spPr>
        <p:txBody>
          <a:bodyPr wrap="square">
            <a:spAutoFit/>
          </a:bodyPr>
          <a:lstStyle/>
          <a:p>
            <a:pPr defTabSz="828675" eaLnBrk="0" fontAlgn="base" hangingPunct="0">
              <a:spcBef>
                <a:spcPct val="50000"/>
              </a:spcBef>
              <a:spcAft>
                <a:spcPct val="0"/>
              </a:spcAft>
            </a:pPr>
            <a:r>
              <a:rPr lang="en-US" sz="1100" kern="0" dirty="0">
                <a:solidFill>
                  <a:srgbClr val="000000"/>
                </a:solidFill>
                <a:effectLst>
                  <a:outerShdw blurRad="38100" dist="38100" dir="2700000" algn="tl">
                    <a:srgbClr val="C0C0C0"/>
                  </a:outerShdw>
                </a:effectLst>
                <a:latin typeface="Arial" charset="0"/>
              </a:rPr>
              <a:t>Has an Act 81 approved countywide central booking plan (48) </a:t>
            </a:r>
          </a:p>
        </p:txBody>
      </p:sp>
      <p:pic>
        <p:nvPicPr>
          <p:cNvPr id="3" name="Picture 2"/>
          <p:cNvPicPr>
            <a:picLocks noChangeAspect="1"/>
          </p:cNvPicPr>
          <p:nvPr/>
        </p:nvPicPr>
        <p:blipFill>
          <a:blip r:embed="rId3"/>
          <a:stretch>
            <a:fillRect/>
          </a:stretch>
        </p:blipFill>
        <p:spPr>
          <a:xfrm>
            <a:off x="6732589" y="5219567"/>
            <a:ext cx="152413" cy="146317"/>
          </a:xfrm>
          <a:prstGeom prst="rect">
            <a:avLst/>
          </a:prstGeom>
        </p:spPr>
      </p:pic>
      <p:pic>
        <p:nvPicPr>
          <p:cNvPr id="4" name="Picture 3"/>
          <p:cNvPicPr>
            <a:picLocks noChangeAspect="1"/>
          </p:cNvPicPr>
          <p:nvPr/>
        </p:nvPicPr>
        <p:blipFill>
          <a:blip r:embed="rId3"/>
          <a:stretch>
            <a:fillRect/>
          </a:stretch>
        </p:blipFill>
        <p:spPr>
          <a:xfrm>
            <a:off x="8707323" y="4078681"/>
            <a:ext cx="152413" cy="146317"/>
          </a:xfrm>
          <a:prstGeom prst="rect">
            <a:avLst/>
          </a:prstGeom>
        </p:spPr>
      </p:pic>
      <p:pic>
        <p:nvPicPr>
          <p:cNvPr id="5" name="Picture 4"/>
          <p:cNvPicPr>
            <a:picLocks noChangeAspect="1"/>
          </p:cNvPicPr>
          <p:nvPr/>
        </p:nvPicPr>
        <p:blipFill>
          <a:blip r:embed="rId3"/>
          <a:stretch>
            <a:fillRect/>
          </a:stretch>
        </p:blipFill>
        <p:spPr>
          <a:xfrm>
            <a:off x="5050690" y="4069734"/>
            <a:ext cx="152413" cy="146317"/>
          </a:xfrm>
          <a:prstGeom prst="rect">
            <a:avLst/>
          </a:prstGeom>
        </p:spPr>
      </p:pic>
      <p:pic>
        <p:nvPicPr>
          <p:cNvPr id="6" name="Picture 5"/>
          <p:cNvPicPr>
            <a:picLocks noChangeAspect="1"/>
          </p:cNvPicPr>
          <p:nvPr/>
        </p:nvPicPr>
        <p:blipFill>
          <a:blip r:embed="rId3"/>
          <a:stretch>
            <a:fillRect/>
          </a:stretch>
        </p:blipFill>
        <p:spPr>
          <a:xfrm>
            <a:off x="9943257" y="4206742"/>
            <a:ext cx="152413" cy="146317"/>
          </a:xfrm>
          <a:prstGeom prst="rect">
            <a:avLst/>
          </a:prstGeom>
        </p:spPr>
      </p:pic>
      <p:pic>
        <p:nvPicPr>
          <p:cNvPr id="7" name="Picture 6"/>
          <p:cNvPicPr>
            <a:picLocks noChangeAspect="1"/>
          </p:cNvPicPr>
          <p:nvPr/>
        </p:nvPicPr>
        <p:blipFill>
          <a:blip r:embed="rId3"/>
          <a:stretch>
            <a:fillRect/>
          </a:stretch>
        </p:blipFill>
        <p:spPr>
          <a:xfrm>
            <a:off x="2581651" y="3180466"/>
            <a:ext cx="152413" cy="146317"/>
          </a:xfrm>
          <a:prstGeom prst="rect">
            <a:avLst/>
          </a:prstGeom>
        </p:spPr>
      </p:pic>
      <p:pic>
        <p:nvPicPr>
          <p:cNvPr id="8" name="Picture 7"/>
          <p:cNvPicPr>
            <a:picLocks noChangeAspect="1"/>
          </p:cNvPicPr>
          <p:nvPr/>
        </p:nvPicPr>
        <p:blipFill>
          <a:blip r:embed="rId3"/>
          <a:stretch>
            <a:fillRect/>
          </a:stretch>
        </p:blipFill>
        <p:spPr>
          <a:xfrm>
            <a:off x="8919319" y="3146017"/>
            <a:ext cx="152413" cy="146317"/>
          </a:xfrm>
          <a:prstGeom prst="rect">
            <a:avLst/>
          </a:prstGeom>
        </p:spPr>
      </p:pic>
      <p:pic>
        <p:nvPicPr>
          <p:cNvPr id="9" name="Picture 8"/>
          <p:cNvPicPr>
            <a:picLocks noChangeAspect="1"/>
          </p:cNvPicPr>
          <p:nvPr/>
        </p:nvPicPr>
        <p:blipFill>
          <a:blip r:embed="rId3"/>
          <a:stretch>
            <a:fillRect/>
          </a:stretch>
        </p:blipFill>
        <p:spPr>
          <a:xfrm>
            <a:off x="3359144" y="2669712"/>
            <a:ext cx="152413" cy="146317"/>
          </a:xfrm>
          <a:prstGeom prst="rect">
            <a:avLst/>
          </a:prstGeom>
        </p:spPr>
      </p:pic>
      <p:pic>
        <p:nvPicPr>
          <p:cNvPr id="10" name="Picture 9"/>
          <p:cNvPicPr>
            <a:picLocks noChangeAspect="1"/>
          </p:cNvPicPr>
          <p:nvPr/>
        </p:nvPicPr>
        <p:blipFill>
          <a:blip r:embed="rId3"/>
          <a:stretch>
            <a:fillRect/>
          </a:stretch>
        </p:blipFill>
        <p:spPr>
          <a:xfrm>
            <a:off x="4811707" y="2890571"/>
            <a:ext cx="152413" cy="146317"/>
          </a:xfrm>
          <a:prstGeom prst="rect">
            <a:avLst/>
          </a:prstGeom>
        </p:spPr>
      </p:pic>
      <p:pic>
        <p:nvPicPr>
          <p:cNvPr id="11" name="Picture 10"/>
          <p:cNvPicPr>
            <a:picLocks noChangeAspect="1"/>
          </p:cNvPicPr>
          <p:nvPr/>
        </p:nvPicPr>
        <p:blipFill>
          <a:blip r:embed="rId3"/>
          <a:stretch>
            <a:fillRect/>
          </a:stretch>
        </p:blipFill>
        <p:spPr>
          <a:xfrm>
            <a:off x="6019788" y="2395539"/>
            <a:ext cx="152413" cy="146317"/>
          </a:xfrm>
          <a:prstGeom prst="rect">
            <a:avLst/>
          </a:prstGeom>
        </p:spPr>
      </p:pic>
      <p:pic>
        <p:nvPicPr>
          <p:cNvPr id="12" name="Picture 11"/>
          <p:cNvPicPr>
            <a:picLocks noChangeAspect="1"/>
          </p:cNvPicPr>
          <p:nvPr/>
        </p:nvPicPr>
        <p:blipFill>
          <a:blip r:embed="rId3"/>
          <a:stretch>
            <a:fillRect/>
          </a:stretch>
        </p:blipFill>
        <p:spPr>
          <a:xfrm>
            <a:off x="7957331" y="2751748"/>
            <a:ext cx="152413" cy="146317"/>
          </a:xfrm>
          <a:prstGeom prst="rect">
            <a:avLst/>
          </a:prstGeom>
        </p:spPr>
      </p:pic>
      <p:pic>
        <p:nvPicPr>
          <p:cNvPr id="13" name="Picture 12"/>
          <p:cNvPicPr>
            <a:picLocks noChangeAspect="1"/>
          </p:cNvPicPr>
          <p:nvPr/>
        </p:nvPicPr>
        <p:blipFill>
          <a:blip r:embed="rId3"/>
          <a:stretch>
            <a:fillRect/>
          </a:stretch>
        </p:blipFill>
        <p:spPr>
          <a:xfrm>
            <a:off x="6613076" y="4508234"/>
            <a:ext cx="152413" cy="146317"/>
          </a:xfrm>
          <a:prstGeom prst="rect">
            <a:avLst/>
          </a:prstGeom>
        </p:spPr>
      </p:pic>
      <p:pic>
        <p:nvPicPr>
          <p:cNvPr id="14" name="Picture 13"/>
          <p:cNvPicPr>
            <a:picLocks noChangeAspect="1"/>
          </p:cNvPicPr>
          <p:nvPr/>
        </p:nvPicPr>
        <p:blipFill>
          <a:blip r:embed="rId3"/>
          <a:stretch>
            <a:fillRect/>
          </a:stretch>
        </p:blipFill>
        <p:spPr>
          <a:xfrm>
            <a:off x="7364526" y="3895459"/>
            <a:ext cx="152413" cy="146317"/>
          </a:xfrm>
          <a:prstGeom prst="rect">
            <a:avLst/>
          </a:prstGeom>
        </p:spPr>
      </p:pic>
      <p:pic>
        <p:nvPicPr>
          <p:cNvPr id="15" name="Picture 14"/>
          <p:cNvPicPr>
            <a:picLocks noChangeAspect="1"/>
          </p:cNvPicPr>
          <p:nvPr/>
        </p:nvPicPr>
        <p:blipFill>
          <a:blip r:embed="rId3"/>
          <a:stretch>
            <a:fillRect/>
          </a:stretch>
        </p:blipFill>
        <p:spPr>
          <a:xfrm>
            <a:off x="9548807" y="4947977"/>
            <a:ext cx="152413" cy="146317"/>
          </a:xfrm>
          <a:prstGeom prst="rect">
            <a:avLst/>
          </a:prstGeom>
        </p:spPr>
      </p:pic>
      <p:pic>
        <p:nvPicPr>
          <p:cNvPr id="16" name="Picture 15"/>
          <p:cNvPicPr>
            <a:picLocks noChangeAspect="1"/>
          </p:cNvPicPr>
          <p:nvPr/>
        </p:nvPicPr>
        <p:blipFill>
          <a:blip r:embed="rId3"/>
          <a:stretch>
            <a:fillRect/>
          </a:stretch>
        </p:blipFill>
        <p:spPr>
          <a:xfrm>
            <a:off x="2563351" y="1015074"/>
            <a:ext cx="152413" cy="146317"/>
          </a:xfrm>
          <a:prstGeom prst="rect">
            <a:avLst/>
          </a:prstGeom>
        </p:spPr>
      </p:pic>
      <p:pic>
        <p:nvPicPr>
          <p:cNvPr id="17" name="Picture 16"/>
          <p:cNvPicPr>
            <a:picLocks noChangeAspect="1"/>
          </p:cNvPicPr>
          <p:nvPr/>
        </p:nvPicPr>
        <p:blipFill>
          <a:blip r:embed="rId3"/>
          <a:stretch>
            <a:fillRect/>
          </a:stretch>
        </p:blipFill>
        <p:spPr>
          <a:xfrm>
            <a:off x="3011356" y="5093794"/>
            <a:ext cx="152413" cy="146317"/>
          </a:xfrm>
          <a:prstGeom prst="rect">
            <a:avLst/>
          </a:prstGeom>
        </p:spPr>
      </p:pic>
      <p:pic>
        <p:nvPicPr>
          <p:cNvPr id="18" name="Picture 17"/>
          <p:cNvPicPr>
            <a:picLocks noChangeAspect="1"/>
          </p:cNvPicPr>
          <p:nvPr/>
        </p:nvPicPr>
        <p:blipFill>
          <a:blip r:embed="rId3"/>
          <a:stretch>
            <a:fillRect/>
          </a:stretch>
        </p:blipFill>
        <p:spPr>
          <a:xfrm>
            <a:off x="5956288" y="5013987"/>
            <a:ext cx="152413" cy="146317"/>
          </a:xfrm>
          <a:prstGeom prst="rect">
            <a:avLst/>
          </a:prstGeom>
        </p:spPr>
      </p:pic>
      <p:pic>
        <p:nvPicPr>
          <p:cNvPr id="19" name="Picture 18"/>
          <p:cNvPicPr>
            <a:picLocks noChangeAspect="1"/>
          </p:cNvPicPr>
          <p:nvPr/>
        </p:nvPicPr>
        <p:blipFill>
          <a:blip r:embed="rId3"/>
          <a:stretch>
            <a:fillRect/>
          </a:stretch>
        </p:blipFill>
        <p:spPr>
          <a:xfrm>
            <a:off x="5544779" y="4380656"/>
            <a:ext cx="152413" cy="146317"/>
          </a:xfrm>
          <a:prstGeom prst="rect">
            <a:avLst/>
          </a:prstGeom>
        </p:spPr>
      </p:pic>
      <p:pic>
        <p:nvPicPr>
          <p:cNvPr id="20" name="Picture 19"/>
          <p:cNvPicPr>
            <a:picLocks noChangeAspect="1"/>
          </p:cNvPicPr>
          <p:nvPr/>
        </p:nvPicPr>
        <p:blipFill>
          <a:blip r:embed="rId3"/>
          <a:stretch>
            <a:fillRect/>
          </a:stretch>
        </p:blipFill>
        <p:spPr>
          <a:xfrm>
            <a:off x="9056280" y="2003026"/>
            <a:ext cx="152413" cy="146317"/>
          </a:xfrm>
          <a:prstGeom prst="rect">
            <a:avLst/>
          </a:prstGeom>
        </p:spPr>
      </p:pic>
      <p:pic>
        <p:nvPicPr>
          <p:cNvPr id="21" name="Picture 20"/>
          <p:cNvPicPr>
            <a:picLocks noChangeAspect="1"/>
          </p:cNvPicPr>
          <p:nvPr/>
        </p:nvPicPr>
        <p:blipFill>
          <a:blip r:embed="rId3"/>
          <a:stretch>
            <a:fillRect/>
          </a:stretch>
        </p:blipFill>
        <p:spPr>
          <a:xfrm>
            <a:off x="8214814" y="4781417"/>
            <a:ext cx="152413" cy="146317"/>
          </a:xfrm>
          <a:prstGeom prst="rect">
            <a:avLst/>
          </a:prstGeom>
        </p:spPr>
      </p:pic>
      <p:pic>
        <p:nvPicPr>
          <p:cNvPr id="22" name="Picture 21"/>
          <p:cNvPicPr>
            <a:picLocks noChangeAspect="1"/>
          </p:cNvPicPr>
          <p:nvPr/>
        </p:nvPicPr>
        <p:blipFill>
          <a:blip r:embed="rId3"/>
          <a:stretch>
            <a:fillRect/>
          </a:stretch>
        </p:blipFill>
        <p:spPr>
          <a:xfrm>
            <a:off x="2033173" y="2899712"/>
            <a:ext cx="152413" cy="146317"/>
          </a:xfrm>
          <a:prstGeom prst="rect">
            <a:avLst/>
          </a:prstGeom>
        </p:spPr>
      </p:pic>
      <p:pic>
        <p:nvPicPr>
          <p:cNvPr id="23" name="Picture 22"/>
          <p:cNvPicPr>
            <a:picLocks noChangeAspect="1"/>
          </p:cNvPicPr>
          <p:nvPr/>
        </p:nvPicPr>
        <p:blipFill>
          <a:blip r:embed="rId3"/>
          <a:stretch>
            <a:fillRect/>
          </a:stretch>
        </p:blipFill>
        <p:spPr>
          <a:xfrm>
            <a:off x="7929139" y="4049624"/>
            <a:ext cx="152413" cy="146317"/>
          </a:xfrm>
          <a:prstGeom prst="rect">
            <a:avLst/>
          </a:prstGeom>
        </p:spPr>
      </p:pic>
      <p:pic>
        <p:nvPicPr>
          <p:cNvPr id="24" name="Picture 23"/>
          <p:cNvPicPr>
            <a:picLocks noChangeAspect="1"/>
          </p:cNvPicPr>
          <p:nvPr/>
        </p:nvPicPr>
        <p:blipFill>
          <a:blip r:embed="rId3"/>
          <a:stretch>
            <a:fillRect/>
          </a:stretch>
        </p:blipFill>
        <p:spPr>
          <a:xfrm>
            <a:off x="9256700" y="3511284"/>
            <a:ext cx="152413" cy="146317"/>
          </a:xfrm>
          <a:prstGeom prst="rect">
            <a:avLst/>
          </a:prstGeom>
        </p:spPr>
      </p:pic>
      <p:pic>
        <p:nvPicPr>
          <p:cNvPr id="25" name="Picture 24"/>
          <p:cNvPicPr>
            <a:picLocks noChangeAspect="1"/>
          </p:cNvPicPr>
          <p:nvPr/>
        </p:nvPicPr>
        <p:blipFill>
          <a:blip r:embed="rId3"/>
          <a:stretch>
            <a:fillRect/>
          </a:stretch>
        </p:blipFill>
        <p:spPr>
          <a:xfrm>
            <a:off x="9879331" y="4701382"/>
            <a:ext cx="152413" cy="146317"/>
          </a:xfrm>
          <a:prstGeom prst="rect">
            <a:avLst/>
          </a:prstGeom>
        </p:spPr>
      </p:pic>
      <p:pic>
        <p:nvPicPr>
          <p:cNvPr id="26" name="Picture 25"/>
          <p:cNvPicPr>
            <a:picLocks noChangeAspect="1"/>
          </p:cNvPicPr>
          <p:nvPr/>
        </p:nvPicPr>
        <p:blipFill>
          <a:blip r:embed="rId3"/>
          <a:stretch>
            <a:fillRect/>
          </a:stretch>
        </p:blipFill>
        <p:spPr>
          <a:xfrm>
            <a:off x="9484101" y="4462857"/>
            <a:ext cx="152413" cy="146317"/>
          </a:xfrm>
          <a:prstGeom prst="rect">
            <a:avLst/>
          </a:prstGeom>
        </p:spPr>
      </p:pic>
      <p:pic>
        <p:nvPicPr>
          <p:cNvPr id="28" name="Picture 27"/>
          <p:cNvPicPr>
            <a:picLocks noChangeAspect="1"/>
          </p:cNvPicPr>
          <p:nvPr/>
        </p:nvPicPr>
        <p:blipFill>
          <a:blip r:embed="rId3"/>
          <a:stretch>
            <a:fillRect/>
          </a:stretch>
        </p:blipFill>
        <p:spPr>
          <a:xfrm>
            <a:off x="7582276" y="5183176"/>
            <a:ext cx="152413" cy="146317"/>
          </a:xfrm>
          <a:prstGeom prst="rect">
            <a:avLst/>
          </a:prstGeom>
        </p:spPr>
      </p:pic>
      <p:pic>
        <p:nvPicPr>
          <p:cNvPr id="29" name="Picture 28"/>
          <p:cNvPicPr>
            <a:picLocks noChangeAspect="1"/>
          </p:cNvPicPr>
          <p:nvPr/>
        </p:nvPicPr>
        <p:blipFill>
          <a:blip r:embed="rId3"/>
          <a:stretch>
            <a:fillRect/>
          </a:stretch>
        </p:blipFill>
        <p:spPr>
          <a:xfrm>
            <a:off x="7035339" y="2303998"/>
            <a:ext cx="152413" cy="146317"/>
          </a:xfrm>
          <a:prstGeom prst="rect">
            <a:avLst/>
          </a:prstGeom>
        </p:spPr>
      </p:pic>
      <p:pic>
        <p:nvPicPr>
          <p:cNvPr id="30" name="Picture 29"/>
          <p:cNvPicPr>
            <a:picLocks noChangeAspect="1"/>
          </p:cNvPicPr>
          <p:nvPr/>
        </p:nvPicPr>
        <p:blipFill>
          <a:blip r:embed="rId3"/>
          <a:stretch>
            <a:fillRect/>
          </a:stretch>
        </p:blipFill>
        <p:spPr>
          <a:xfrm>
            <a:off x="2132375" y="2286880"/>
            <a:ext cx="152413" cy="146317"/>
          </a:xfrm>
          <a:prstGeom prst="rect">
            <a:avLst/>
          </a:prstGeom>
        </p:spPr>
      </p:pic>
      <p:pic>
        <p:nvPicPr>
          <p:cNvPr id="31" name="Picture 30"/>
          <p:cNvPicPr>
            <a:picLocks noChangeAspect="1"/>
          </p:cNvPicPr>
          <p:nvPr/>
        </p:nvPicPr>
        <p:blipFill>
          <a:blip r:embed="rId3"/>
          <a:stretch>
            <a:fillRect/>
          </a:stretch>
        </p:blipFill>
        <p:spPr>
          <a:xfrm>
            <a:off x="6165872" y="3721304"/>
            <a:ext cx="152413" cy="146317"/>
          </a:xfrm>
          <a:prstGeom prst="rect">
            <a:avLst/>
          </a:prstGeom>
        </p:spPr>
      </p:pic>
      <p:pic>
        <p:nvPicPr>
          <p:cNvPr id="673792" name="Picture 673791"/>
          <p:cNvPicPr>
            <a:picLocks noChangeAspect="1"/>
          </p:cNvPicPr>
          <p:nvPr/>
        </p:nvPicPr>
        <p:blipFill>
          <a:blip r:embed="rId3"/>
          <a:stretch>
            <a:fillRect/>
          </a:stretch>
        </p:blipFill>
        <p:spPr>
          <a:xfrm>
            <a:off x="9595213" y="2834802"/>
            <a:ext cx="152413" cy="146317"/>
          </a:xfrm>
          <a:prstGeom prst="rect">
            <a:avLst/>
          </a:prstGeom>
        </p:spPr>
      </p:pic>
      <p:pic>
        <p:nvPicPr>
          <p:cNvPr id="673793" name="Picture 673792"/>
          <p:cNvPicPr>
            <a:picLocks noChangeAspect="1"/>
          </p:cNvPicPr>
          <p:nvPr/>
        </p:nvPicPr>
        <p:blipFill>
          <a:blip r:embed="rId3"/>
          <a:stretch>
            <a:fillRect/>
          </a:stretch>
        </p:blipFill>
        <p:spPr>
          <a:xfrm>
            <a:off x="9996476" y="2204112"/>
            <a:ext cx="152413" cy="146317"/>
          </a:xfrm>
          <a:prstGeom prst="rect">
            <a:avLst/>
          </a:prstGeom>
        </p:spPr>
      </p:pic>
      <p:pic>
        <p:nvPicPr>
          <p:cNvPr id="256" name="Picture 255"/>
          <p:cNvPicPr>
            <a:picLocks noChangeAspect="1"/>
          </p:cNvPicPr>
          <p:nvPr/>
        </p:nvPicPr>
        <p:blipFill>
          <a:blip r:embed="rId3"/>
          <a:stretch>
            <a:fillRect/>
          </a:stretch>
        </p:blipFill>
        <p:spPr>
          <a:xfrm>
            <a:off x="8149763" y="3638770"/>
            <a:ext cx="152413" cy="146317"/>
          </a:xfrm>
          <a:prstGeom prst="rect">
            <a:avLst/>
          </a:prstGeom>
        </p:spPr>
      </p:pic>
      <p:pic>
        <p:nvPicPr>
          <p:cNvPr id="257" name="Picture 256"/>
          <p:cNvPicPr>
            <a:picLocks noChangeAspect="1"/>
          </p:cNvPicPr>
          <p:nvPr/>
        </p:nvPicPr>
        <p:blipFill>
          <a:blip r:embed="rId3"/>
          <a:stretch>
            <a:fillRect/>
          </a:stretch>
        </p:blipFill>
        <p:spPr>
          <a:xfrm>
            <a:off x="7025910" y="3392717"/>
            <a:ext cx="152413" cy="146317"/>
          </a:xfrm>
          <a:prstGeom prst="rect">
            <a:avLst/>
          </a:prstGeom>
        </p:spPr>
      </p:pic>
      <p:pic>
        <p:nvPicPr>
          <p:cNvPr id="258" name="Picture 257"/>
          <p:cNvPicPr>
            <a:picLocks noChangeAspect="1"/>
          </p:cNvPicPr>
          <p:nvPr/>
        </p:nvPicPr>
        <p:blipFill>
          <a:blip r:embed="rId3"/>
          <a:stretch>
            <a:fillRect/>
          </a:stretch>
        </p:blipFill>
        <p:spPr>
          <a:xfrm>
            <a:off x="3962401" y="5130222"/>
            <a:ext cx="152413" cy="146317"/>
          </a:xfrm>
          <a:prstGeom prst="rect">
            <a:avLst/>
          </a:prstGeom>
        </p:spPr>
      </p:pic>
      <p:pic>
        <p:nvPicPr>
          <p:cNvPr id="259" name="Picture 258"/>
          <p:cNvPicPr>
            <a:picLocks noChangeAspect="1"/>
          </p:cNvPicPr>
          <p:nvPr/>
        </p:nvPicPr>
        <p:blipFill>
          <a:blip r:embed="rId3"/>
          <a:stretch>
            <a:fillRect/>
          </a:stretch>
        </p:blipFill>
        <p:spPr>
          <a:xfrm>
            <a:off x="6705971" y="1444791"/>
            <a:ext cx="152413" cy="146317"/>
          </a:xfrm>
          <a:prstGeom prst="rect">
            <a:avLst/>
          </a:prstGeom>
        </p:spPr>
      </p:pic>
      <p:pic>
        <p:nvPicPr>
          <p:cNvPr id="260" name="Picture 259"/>
          <p:cNvPicPr>
            <a:picLocks noChangeAspect="1"/>
          </p:cNvPicPr>
          <p:nvPr/>
        </p:nvPicPr>
        <p:blipFill>
          <a:blip r:embed="rId3"/>
          <a:stretch>
            <a:fillRect/>
          </a:stretch>
        </p:blipFill>
        <p:spPr>
          <a:xfrm>
            <a:off x="7081464" y="2981986"/>
            <a:ext cx="152413" cy="146317"/>
          </a:xfrm>
          <a:prstGeom prst="rect">
            <a:avLst/>
          </a:prstGeom>
        </p:spPr>
      </p:pic>
      <p:pic>
        <p:nvPicPr>
          <p:cNvPr id="261" name="Picture 260"/>
          <p:cNvPicPr>
            <a:picLocks noChangeAspect="1"/>
          </p:cNvPicPr>
          <p:nvPr/>
        </p:nvPicPr>
        <p:blipFill>
          <a:blip r:embed="rId3"/>
          <a:stretch>
            <a:fillRect/>
          </a:stretch>
        </p:blipFill>
        <p:spPr>
          <a:xfrm>
            <a:off x="3652423" y="1344480"/>
            <a:ext cx="152413" cy="146317"/>
          </a:xfrm>
          <a:prstGeom prst="rect">
            <a:avLst/>
          </a:prstGeom>
        </p:spPr>
      </p:pic>
      <p:pic>
        <p:nvPicPr>
          <p:cNvPr id="262" name="Picture 261"/>
          <p:cNvPicPr>
            <a:picLocks noChangeAspect="1"/>
          </p:cNvPicPr>
          <p:nvPr/>
        </p:nvPicPr>
        <p:blipFill>
          <a:blip r:embed="rId3"/>
          <a:stretch>
            <a:fillRect/>
          </a:stretch>
        </p:blipFill>
        <p:spPr>
          <a:xfrm>
            <a:off x="2846382" y="2194862"/>
            <a:ext cx="152413" cy="146317"/>
          </a:xfrm>
          <a:prstGeom prst="rect">
            <a:avLst/>
          </a:prstGeom>
        </p:spPr>
      </p:pic>
      <p:pic>
        <p:nvPicPr>
          <p:cNvPr id="263" name="Picture 262"/>
          <p:cNvPicPr>
            <a:picLocks noChangeAspect="1"/>
          </p:cNvPicPr>
          <p:nvPr/>
        </p:nvPicPr>
        <p:blipFill>
          <a:blip r:embed="rId3"/>
          <a:stretch>
            <a:fillRect/>
          </a:stretch>
        </p:blipFill>
        <p:spPr>
          <a:xfrm>
            <a:off x="4038601" y="2551165"/>
            <a:ext cx="152413" cy="146317"/>
          </a:xfrm>
          <a:prstGeom prst="rect">
            <a:avLst/>
          </a:prstGeom>
        </p:spPr>
      </p:pic>
      <p:pic>
        <p:nvPicPr>
          <p:cNvPr id="264" name="Picture 263"/>
          <p:cNvPicPr>
            <a:picLocks noChangeAspect="1"/>
          </p:cNvPicPr>
          <p:nvPr/>
        </p:nvPicPr>
        <p:blipFill>
          <a:blip r:embed="rId3"/>
          <a:stretch>
            <a:fillRect/>
          </a:stretch>
        </p:blipFill>
        <p:spPr>
          <a:xfrm>
            <a:off x="2096282" y="4581373"/>
            <a:ext cx="152413" cy="146317"/>
          </a:xfrm>
          <a:prstGeom prst="rect">
            <a:avLst/>
          </a:prstGeom>
        </p:spPr>
      </p:pic>
      <p:pic>
        <p:nvPicPr>
          <p:cNvPr id="265" name="Picture 264"/>
          <p:cNvPicPr>
            <a:picLocks noChangeAspect="1"/>
          </p:cNvPicPr>
          <p:nvPr/>
        </p:nvPicPr>
        <p:blipFill>
          <a:blip r:embed="rId3"/>
          <a:stretch>
            <a:fillRect/>
          </a:stretch>
        </p:blipFill>
        <p:spPr>
          <a:xfrm>
            <a:off x="9668242" y="1600067"/>
            <a:ext cx="152413" cy="146317"/>
          </a:xfrm>
          <a:prstGeom prst="rect">
            <a:avLst/>
          </a:prstGeom>
        </p:spPr>
      </p:pic>
      <p:pic>
        <p:nvPicPr>
          <p:cNvPr id="267" name="Picture 266"/>
          <p:cNvPicPr>
            <a:picLocks noChangeAspect="1"/>
          </p:cNvPicPr>
          <p:nvPr/>
        </p:nvPicPr>
        <p:blipFill>
          <a:blip r:embed="rId3"/>
          <a:stretch>
            <a:fillRect/>
          </a:stretch>
        </p:blipFill>
        <p:spPr>
          <a:xfrm>
            <a:off x="3276601" y="4168776"/>
            <a:ext cx="152413" cy="146317"/>
          </a:xfrm>
          <a:prstGeom prst="rect">
            <a:avLst/>
          </a:prstGeom>
        </p:spPr>
      </p:pic>
      <p:pic>
        <p:nvPicPr>
          <p:cNvPr id="273" name="Picture 272"/>
          <p:cNvPicPr>
            <a:picLocks noChangeAspect="1"/>
          </p:cNvPicPr>
          <p:nvPr/>
        </p:nvPicPr>
        <p:blipFill>
          <a:blip r:embed="rId3"/>
          <a:stretch>
            <a:fillRect/>
          </a:stretch>
        </p:blipFill>
        <p:spPr>
          <a:xfrm>
            <a:off x="8562976" y="1930267"/>
            <a:ext cx="152413" cy="146317"/>
          </a:xfrm>
          <a:prstGeom prst="rect">
            <a:avLst/>
          </a:prstGeom>
        </p:spPr>
      </p:pic>
      <p:pic>
        <p:nvPicPr>
          <p:cNvPr id="274" name="Picture 273"/>
          <p:cNvPicPr>
            <a:picLocks noChangeAspect="1"/>
          </p:cNvPicPr>
          <p:nvPr/>
        </p:nvPicPr>
        <p:blipFill>
          <a:blip r:embed="rId3"/>
          <a:stretch>
            <a:fillRect/>
          </a:stretch>
        </p:blipFill>
        <p:spPr>
          <a:xfrm>
            <a:off x="2481264" y="4023952"/>
            <a:ext cx="152413" cy="146317"/>
          </a:xfrm>
          <a:prstGeom prst="rect">
            <a:avLst/>
          </a:prstGeom>
        </p:spPr>
      </p:pic>
      <p:pic>
        <p:nvPicPr>
          <p:cNvPr id="276" name="Picture 275"/>
          <p:cNvPicPr>
            <a:picLocks noChangeAspect="1"/>
          </p:cNvPicPr>
          <p:nvPr/>
        </p:nvPicPr>
        <p:blipFill>
          <a:blip r:embed="rId4"/>
          <a:stretch>
            <a:fillRect/>
          </a:stretch>
        </p:blipFill>
        <p:spPr>
          <a:xfrm>
            <a:off x="1984495" y="3503480"/>
            <a:ext cx="158510" cy="146317"/>
          </a:xfrm>
          <a:prstGeom prst="rect">
            <a:avLst/>
          </a:prstGeom>
        </p:spPr>
      </p:pic>
      <p:pic>
        <p:nvPicPr>
          <p:cNvPr id="277" name="Picture 276"/>
          <p:cNvPicPr>
            <a:picLocks noChangeAspect="1"/>
          </p:cNvPicPr>
          <p:nvPr/>
        </p:nvPicPr>
        <p:blipFill>
          <a:blip r:embed="rId3"/>
          <a:stretch>
            <a:fillRect/>
          </a:stretch>
        </p:blipFill>
        <p:spPr>
          <a:xfrm>
            <a:off x="4474409" y="3886201"/>
            <a:ext cx="152413" cy="146317"/>
          </a:xfrm>
          <a:prstGeom prst="rect">
            <a:avLst/>
          </a:prstGeom>
        </p:spPr>
      </p:pic>
      <p:pic>
        <p:nvPicPr>
          <p:cNvPr id="278" name="Picture 277"/>
          <p:cNvPicPr>
            <a:picLocks noChangeAspect="1"/>
          </p:cNvPicPr>
          <p:nvPr/>
        </p:nvPicPr>
        <p:blipFill>
          <a:blip r:embed="rId3"/>
          <a:stretch>
            <a:fillRect/>
          </a:stretch>
        </p:blipFill>
        <p:spPr>
          <a:xfrm>
            <a:off x="7527958" y="2816226"/>
            <a:ext cx="152413" cy="146317"/>
          </a:xfrm>
          <a:prstGeom prst="rect">
            <a:avLst/>
          </a:prstGeom>
        </p:spPr>
      </p:pic>
      <p:pic>
        <p:nvPicPr>
          <p:cNvPr id="27" name="Picture 26"/>
          <p:cNvPicPr>
            <a:picLocks noChangeAspect="1"/>
          </p:cNvPicPr>
          <p:nvPr/>
        </p:nvPicPr>
        <p:blipFill>
          <a:blip r:embed="rId5"/>
          <a:stretch>
            <a:fillRect/>
          </a:stretch>
        </p:blipFill>
        <p:spPr>
          <a:xfrm>
            <a:off x="9653226" y="3388519"/>
            <a:ext cx="152413" cy="152413"/>
          </a:xfrm>
          <a:prstGeom prst="rect">
            <a:avLst/>
          </a:prstGeom>
        </p:spPr>
      </p:pic>
    </p:spTree>
    <p:extLst>
      <p:ext uri="{BB962C8B-B14F-4D97-AF65-F5344CB8AC3E}">
        <p14:creationId xmlns:p14="http://schemas.microsoft.com/office/powerpoint/2010/main" val="3734627256"/>
      </p:ext>
    </p:extLst>
  </p:cSld>
  <p:clrMapOvr>
    <a:masterClrMapping/>
  </p:clrMapOvr>
  <p:transition spd="slow" advTm="36171">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6" name="TextBox 5"/>
          <p:cNvSpPr txBox="1"/>
          <p:nvPr/>
        </p:nvSpPr>
        <p:spPr>
          <a:xfrm>
            <a:off x="1981200" y="1371601"/>
            <a:ext cx="8382000" cy="3970318"/>
          </a:xfrm>
          <a:prstGeom prst="rect">
            <a:avLst/>
          </a:prstGeom>
          <a:noFill/>
        </p:spPr>
        <p:txBody>
          <a:bodyPr wrap="square" rtlCol="0">
            <a:spAutoFit/>
          </a:bodyPr>
          <a:lstStyle/>
          <a:p>
            <a:r>
              <a:rPr lang="en-US" sz="2800" kern="0" dirty="0">
                <a:solidFill>
                  <a:sysClr val="windowText" lastClr="000000"/>
                </a:solidFill>
              </a:rPr>
              <a:t>PCPA has a dedicated team that will assist in every step of the process as well as help determine funding requirements for equipment and training needs.  Through the power of the number of PCPA members, volume price discount agreements have been secured with vendors who supply much of the equipment needed in a booking center.  Discounted maintenance contract pricing has been obtained on the </a:t>
            </a:r>
            <a:r>
              <a:rPr lang="en-US" sz="2800" kern="0" dirty="0" err="1">
                <a:solidFill>
                  <a:sysClr val="windowText" lastClr="000000"/>
                </a:solidFill>
              </a:rPr>
              <a:t>livescan</a:t>
            </a:r>
            <a:r>
              <a:rPr lang="en-US" sz="2800" kern="0" dirty="0">
                <a:solidFill>
                  <a:sysClr val="windowText" lastClr="000000"/>
                </a:solidFill>
              </a:rPr>
              <a:t>, CPIN equipment and AFIS remote terminals.</a:t>
            </a:r>
          </a:p>
        </p:txBody>
      </p:sp>
      <p:sp>
        <p:nvSpPr>
          <p:cNvPr id="7" name="Title 1"/>
          <p:cNvSpPr>
            <a:spLocks noGrp="1"/>
          </p:cNvSpPr>
          <p:nvPr>
            <p:ph type="ctrTitle"/>
          </p:nvPr>
        </p:nvSpPr>
        <p:spPr>
          <a:xfrm>
            <a:off x="2286000" y="228600"/>
            <a:ext cx="7772400" cy="838200"/>
          </a:xfrm>
        </p:spPr>
        <p:txBody>
          <a:bodyPr>
            <a:normAutofit/>
          </a:bodyPr>
          <a:lstStyle/>
          <a:p>
            <a:r>
              <a:rPr lang="en-US" sz="3600" dirty="0">
                <a:effectLst>
                  <a:outerShdw blurRad="38100" dist="38100" dir="2700000" algn="tl">
                    <a:srgbClr val="000000">
                      <a:alpha val="43137"/>
                    </a:srgbClr>
                  </a:outerShdw>
                </a:effectLst>
              </a:rPr>
              <a:t>How can we help you?</a:t>
            </a:r>
          </a:p>
        </p:txBody>
      </p:sp>
    </p:spTree>
    <p:extLst>
      <p:ext uri="{BB962C8B-B14F-4D97-AF65-F5344CB8AC3E}">
        <p14:creationId xmlns:p14="http://schemas.microsoft.com/office/powerpoint/2010/main" val="434093043"/>
      </p:ext>
    </p:extLst>
  </p:cSld>
  <p:clrMapOvr>
    <a:masterClrMapping/>
  </p:clrMapOvr>
  <p:transition advTm="21612">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6" name="TextBox 5"/>
          <p:cNvSpPr txBox="1"/>
          <p:nvPr/>
        </p:nvSpPr>
        <p:spPr>
          <a:xfrm>
            <a:off x="2057400" y="2057401"/>
            <a:ext cx="8382000" cy="2554545"/>
          </a:xfrm>
          <a:prstGeom prst="rect">
            <a:avLst/>
          </a:prstGeom>
          <a:noFill/>
        </p:spPr>
        <p:txBody>
          <a:bodyPr wrap="square" rtlCol="0">
            <a:spAutoFit/>
          </a:bodyPr>
          <a:lstStyle/>
          <a:p>
            <a:r>
              <a:rPr lang="en-US" sz="3200" kern="0" dirty="0">
                <a:solidFill>
                  <a:sysClr val="windowText" lastClr="000000"/>
                </a:solidFill>
              </a:rPr>
              <a:t>Jerry Miller, Offender Identification Technology Coordinator, at:  </a:t>
            </a:r>
            <a:r>
              <a:rPr lang="en-US" sz="3200" u="sng" kern="0" dirty="0">
                <a:solidFill>
                  <a:sysClr val="windowText" lastClr="000000"/>
                </a:solidFill>
                <a:hlinkClick r:id="rId4"/>
              </a:rPr>
              <a:t>jmiller@pachiefs.org</a:t>
            </a:r>
            <a:r>
              <a:rPr lang="en-US" sz="3200" kern="0" dirty="0">
                <a:solidFill>
                  <a:sysClr val="windowText" lastClr="000000"/>
                </a:solidFill>
              </a:rPr>
              <a:t> or contact Christopher Braun, Technology Coordinator, at: </a:t>
            </a:r>
            <a:r>
              <a:rPr lang="en-US" sz="3200" u="sng" kern="0" dirty="0">
                <a:solidFill>
                  <a:sysClr val="windowText" lastClr="000000"/>
                </a:solidFill>
                <a:hlinkClick r:id="rId5"/>
              </a:rPr>
              <a:t>cjbraun@pachiefs.org</a:t>
            </a:r>
            <a:r>
              <a:rPr lang="en-US" sz="3200" kern="0" dirty="0">
                <a:solidFill>
                  <a:sysClr val="windowText" lastClr="000000"/>
                </a:solidFill>
              </a:rPr>
              <a:t> or PCPA Headquarters at 717-236-1059</a:t>
            </a:r>
          </a:p>
        </p:txBody>
      </p:sp>
      <p:sp>
        <p:nvSpPr>
          <p:cNvPr id="7" name="Title 1"/>
          <p:cNvSpPr>
            <a:spLocks noGrp="1"/>
          </p:cNvSpPr>
          <p:nvPr>
            <p:ph type="ctrTitle"/>
          </p:nvPr>
        </p:nvSpPr>
        <p:spPr>
          <a:xfrm>
            <a:off x="2286000" y="381000"/>
            <a:ext cx="7772400" cy="838200"/>
          </a:xfrm>
        </p:spPr>
        <p:txBody>
          <a:bodyPr>
            <a:normAutofit/>
          </a:bodyPr>
          <a:lstStyle/>
          <a:p>
            <a:r>
              <a:rPr lang="en-US" sz="3600" dirty="0">
                <a:effectLst>
                  <a:outerShdw blurRad="38100" dist="38100" dir="2700000" algn="tl">
                    <a:srgbClr val="000000">
                      <a:alpha val="43137"/>
                    </a:srgbClr>
                  </a:outerShdw>
                </a:effectLst>
              </a:rPr>
              <a:t>Contact Information</a:t>
            </a:r>
          </a:p>
        </p:txBody>
      </p:sp>
    </p:spTree>
    <p:extLst>
      <p:ext uri="{BB962C8B-B14F-4D97-AF65-F5344CB8AC3E}">
        <p14:creationId xmlns:p14="http://schemas.microsoft.com/office/powerpoint/2010/main" val="3197988853"/>
      </p:ext>
    </p:extLst>
  </p:cSld>
  <p:clrMapOvr>
    <a:masterClrMapping/>
  </p:clrMapOvr>
  <p:transition advTm="17783">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7" name="Title 1"/>
          <p:cNvSpPr>
            <a:spLocks noGrp="1"/>
          </p:cNvSpPr>
          <p:nvPr>
            <p:ph type="ctrTitle"/>
          </p:nvPr>
        </p:nvSpPr>
        <p:spPr>
          <a:xfrm>
            <a:off x="3048000" y="2819400"/>
            <a:ext cx="5943600" cy="838200"/>
          </a:xfrm>
        </p:spPr>
        <p:txBody>
          <a:bodyPr>
            <a:noAutofit/>
          </a:bodyPr>
          <a:lstStyle/>
          <a:p>
            <a:r>
              <a:rPr lang="en-US" sz="5400"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244503285"/>
      </p:ext>
    </p:extLst>
  </p:cSld>
  <p:clrMapOvr>
    <a:masterClrMapping/>
  </p:clrMapOvr>
  <p:transition advTm="9142">
    <p:fade/>
  </p:transition>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57201"/>
            <a:ext cx="7772400" cy="1470025"/>
          </a:xfrm>
        </p:spPr>
        <p:txBody>
          <a:bodyPr>
            <a:normAutofit fontScale="90000"/>
          </a:bodyPr>
          <a:lstStyle/>
          <a:p>
            <a:r>
              <a:rPr lang="en-US" dirty="0">
                <a:effectLst>
                  <a:outerShdw blurRad="38100" dist="38100" dir="2700000" algn="tl">
                    <a:srgbClr val="000000">
                      <a:alpha val="43137"/>
                    </a:srgbClr>
                  </a:outerShdw>
                </a:effectLst>
              </a:rPr>
              <a:t>Central Booking includes CPIN</a:t>
            </a:r>
            <a:br>
              <a:rPr lang="en-US"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(Commonwealth Photo Imaging Network)</a:t>
            </a:r>
          </a:p>
        </p:txBody>
      </p:sp>
      <p:pic>
        <p:nvPicPr>
          <p:cNvPr id="1028" name="Picture 4"/>
          <p:cNvPicPr>
            <a:picLocks noChangeAspect="1" noChangeArrowheads="1"/>
          </p:cNvPicPr>
          <p:nvPr/>
        </p:nvPicPr>
        <p:blipFill>
          <a:blip r:embed="rId3" cstate="print"/>
          <a:stretch>
            <a:fillRect/>
          </a:stretch>
        </p:blipFill>
        <p:spPr bwMode="auto">
          <a:xfrm>
            <a:off x="5040698" y="1981201"/>
            <a:ext cx="2045902" cy="4078803"/>
          </a:xfrm>
          <a:prstGeom prst="rect">
            <a:avLst/>
          </a:prstGeom>
          <a:noFill/>
          <a:ln w="9525">
            <a:solidFill>
              <a:schemeClr val="tx1"/>
            </a:solidFill>
            <a:miter lim="800000"/>
            <a:headEnd/>
            <a:tailEnd/>
          </a:ln>
          <a:effectLst>
            <a:outerShdw blurRad="50800" dist="38100" dir="10800000" algn="r" rotWithShape="0">
              <a:prstClr val="black">
                <a:alpha val="40000"/>
              </a:prstClr>
            </a:outerShdw>
          </a:effectLst>
        </p:spPr>
      </p:pic>
      <p:pic>
        <p:nvPicPr>
          <p:cNvPr id="1034" name="Picture 10"/>
          <p:cNvPicPr>
            <a:picLocks noChangeAspect="1" noChangeArrowheads="1"/>
          </p:cNvPicPr>
          <p:nvPr/>
        </p:nvPicPr>
        <p:blipFill>
          <a:blip r:embed="rId4" cstate="print"/>
          <a:srcRect/>
          <a:stretch>
            <a:fillRect/>
          </a:stretch>
        </p:blipFill>
        <p:spPr bwMode="auto">
          <a:xfrm>
            <a:off x="2743200" y="2057400"/>
            <a:ext cx="1720828" cy="1447800"/>
          </a:xfrm>
          <a:prstGeom prst="rect">
            <a:avLst/>
          </a:prstGeom>
          <a:noFill/>
          <a:ln>
            <a:solidFill>
              <a:schemeClr val="tx1"/>
            </a:solidFill>
          </a:ln>
        </p:spPr>
      </p:pic>
      <p:pic>
        <p:nvPicPr>
          <p:cNvPr id="12" name="Picture 11" descr="PCPALogoshadowed.gif"/>
          <p:cNvPicPr>
            <a:picLocks noChangeAspect="1"/>
          </p:cNvPicPr>
          <p:nvPr/>
        </p:nvPicPr>
        <p:blipFill>
          <a:blip r:embed="rId5" cstate="print"/>
          <a:stretch>
            <a:fillRect/>
          </a:stretch>
        </p:blipFill>
        <p:spPr>
          <a:xfrm>
            <a:off x="1745854" y="152401"/>
            <a:ext cx="1149747" cy="1143790"/>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7930984" y="2514600"/>
            <a:ext cx="1696453" cy="3429000"/>
          </a:xfrm>
          <a:prstGeom prst="rect">
            <a:avLst/>
          </a:prstGeom>
          <a:noFill/>
          <a:ln w="9525">
            <a:noFill/>
            <a:miter lim="800000"/>
            <a:headEnd/>
            <a:tailEnd/>
          </a:ln>
          <a:effectLst/>
        </p:spPr>
      </p:pic>
      <p:pic>
        <p:nvPicPr>
          <p:cNvPr id="8" name="Picture 21" descr="SilhouetteMan"/>
          <p:cNvPicPr>
            <a:picLocks noChangeAspect="1" noChangeArrowheads="1"/>
          </p:cNvPicPr>
          <p:nvPr/>
        </p:nvPicPr>
        <p:blipFill>
          <a:blip r:embed="rId7" cstate="print"/>
          <a:srcRect/>
          <a:stretch>
            <a:fillRect/>
          </a:stretch>
        </p:blipFill>
        <p:spPr bwMode="auto">
          <a:xfrm>
            <a:off x="8087280" y="2819400"/>
            <a:ext cx="1394177" cy="2895600"/>
          </a:xfrm>
          <a:prstGeom prst="rect">
            <a:avLst/>
          </a:prstGeom>
          <a:noFill/>
        </p:spPr>
      </p:pic>
      <p:cxnSp>
        <p:nvCxnSpPr>
          <p:cNvPr id="14" name="Straight Arrow Connector 13"/>
          <p:cNvCxnSpPr/>
          <p:nvPr/>
        </p:nvCxnSpPr>
        <p:spPr>
          <a:xfrm>
            <a:off x="2362200" y="6629400"/>
            <a:ext cx="7696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53000" y="6324601"/>
            <a:ext cx="2286000" cy="646331"/>
          </a:xfrm>
          <a:prstGeom prst="rect">
            <a:avLst/>
          </a:prstGeom>
          <a:noFill/>
        </p:spPr>
        <p:txBody>
          <a:bodyPr wrap="square" rtlCol="0">
            <a:spAutoFit/>
          </a:bodyPr>
          <a:lstStyle/>
          <a:p>
            <a:r>
              <a:rPr lang="en-US" b="1" kern="0" dirty="0">
                <a:solidFill>
                  <a:sysClr val="windowText" lastClr="000000"/>
                </a:solidFill>
              </a:rPr>
              <a:t>9’ x 12’ room required</a:t>
            </a:r>
          </a:p>
        </p:txBody>
      </p:sp>
    </p:spTree>
    <p:extLst>
      <p:ext uri="{BB962C8B-B14F-4D97-AF65-F5344CB8AC3E}">
        <p14:creationId xmlns:p14="http://schemas.microsoft.com/office/powerpoint/2010/main" val="1095486456"/>
      </p:ext>
    </p:extLst>
  </p:cSld>
  <p:clrMapOvr>
    <a:masterClrMapping/>
  </p:clrMapOvr>
  <p:transition advTm="8596">
    <p:fade/>
  </p:transition>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57201"/>
            <a:ext cx="7772400" cy="1470025"/>
          </a:xfrm>
        </p:spPr>
        <p:txBody>
          <a:bodyPr/>
          <a:lstStyle/>
          <a:p>
            <a:r>
              <a:rPr lang="en-US" dirty="0">
                <a:effectLst>
                  <a:outerShdw blurRad="38100" dist="38100" dir="2700000" algn="tl">
                    <a:srgbClr val="000000">
                      <a:alpha val="43137"/>
                    </a:srgbClr>
                  </a:outerShdw>
                </a:effectLst>
              </a:rPr>
              <a:t>Central Booking includes </a:t>
            </a:r>
            <a:r>
              <a:rPr lang="en-US" dirty="0" err="1">
                <a:effectLst>
                  <a:outerShdw blurRad="38100" dist="38100" dir="2700000" algn="tl">
                    <a:srgbClr val="000000">
                      <a:alpha val="43137"/>
                    </a:srgbClr>
                  </a:outerShdw>
                </a:effectLst>
              </a:rPr>
              <a:t>Livescan</a:t>
            </a:r>
            <a:r>
              <a:rPr lang="en-US" dirty="0">
                <a:effectLst>
                  <a:outerShdw blurRad="38100" dist="38100" dir="2700000" algn="tl">
                    <a:srgbClr val="000000">
                      <a:alpha val="43137"/>
                    </a:srgbClr>
                  </a:outerShdw>
                </a:effectLst>
              </a:rPr>
              <a:t> fingerprinting</a:t>
            </a:r>
          </a:p>
        </p:txBody>
      </p:sp>
      <p:pic>
        <p:nvPicPr>
          <p:cNvPr id="1026" name="Picture 2"/>
          <p:cNvPicPr>
            <a:picLocks noChangeAspect="1" noChangeArrowheads="1"/>
          </p:cNvPicPr>
          <p:nvPr/>
        </p:nvPicPr>
        <p:blipFill>
          <a:blip r:embed="rId3" cstate="print"/>
          <a:srcRect/>
          <a:stretch>
            <a:fillRect/>
          </a:stretch>
        </p:blipFill>
        <p:spPr bwMode="auto">
          <a:xfrm>
            <a:off x="3200400" y="2209800"/>
            <a:ext cx="2213554" cy="4114800"/>
          </a:xfrm>
          <a:prstGeom prst="rect">
            <a:avLst/>
          </a:prstGeom>
          <a:noFill/>
          <a:ln w="9525">
            <a:solidFill>
              <a:schemeClr val="tx1"/>
            </a:solidFill>
            <a:miter lim="800000"/>
            <a:headEnd/>
            <a:tailEnd/>
          </a:ln>
          <a:effectLst>
            <a:outerShdw blurRad="50800" dist="38100" dir="10800000" algn="r" rotWithShape="0">
              <a:prstClr val="black">
                <a:alpha val="40000"/>
              </a:prstClr>
            </a:outerShdw>
          </a:effectLst>
          <a:scene3d>
            <a:camera prst="orthographicFront"/>
            <a:lightRig rig="threePt" dir="t"/>
          </a:scene3d>
          <a:sp3d>
            <a:bevelB/>
          </a:sp3d>
        </p:spPr>
      </p:pic>
      <p:pic>
        <p:nvPicPr>
          <p:cNvPr id="1029" name="Picture 5"/>
          <p:cNvPicPr>
            <a:picLocks noChangeAspect="1" noChangeArrowheads="1"/>
          </p:cNvPicPr>
          <p:nvPr/>
        </p:nvPicPr>
        <p:blipFill>
          <a:blip r:embed="rId4" cstate="print"/>
          <a:srcRect/>
          <a:stretch>
            <a:fillRect/>
          </a:stretch>
        </p:blipFill>
        <p:spPr bwMode="auto">
          <a:xfrm>
            <a:off x="2819401" y="2057400"/>
            <a:ext cx="767767" cy="914400"/>
          </a:xfrm>
          <a:prstGeom prst="rect">
            <a:avLst/>
          </a:prstGeom>
          <a:noFill/>
          <a:ln w="9525">
            <a:solidFill>
              <a:schemeClr val="tx1"/>
            </a:solidFill>
            <a:miter lim="800000"/>
            <a:headEnd/>
            <a:tailEnd/>
          </a:ln>
        </p:spPr>
      </p:pic>
      <p:pic>
        <p:nvPicPr>
          <p:cNvPr id="12" name="Picture 11" descr="PCPALogoshadowed.gif"/>
          <p:cNvPicPr>
            <a:picLocks noChangeAspect="1"/>
          </p:cNvPicPr>
          <p:nvPr/>
        </p:nvPicPr>
        <p:blipFill>
          <a:blip r:embed="rId5" cstate="print"/>
          <a:stretch>
            <a:fillRect/>
          </a:stretch>
        </p:blipFill>
        <p:spPr>
          <a:xfrm>
            <a:off x="1745854" y="152401"/>
            <a:ext cx="1149747" cy="114379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75955" y="3733800"/>
            <a:ext cx="3048263" cy="2590800"/>
          </a:xfrm>
          <a:prstGeom prst="rect">
            <a:avLst/>
          </a:prstGeom>
          <a:ln w="12700">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7"/>
          <a:stretch>
            <a:fillRect/>
          </a:stretch>
        </p:blipFill>
        <p:spPr>
          <a:xfrm>
            <a:off x="7927834" y="2896664"/>
            <a:ext cx="1695224" cy="989536"/>
          </a:xfrm>
          <a:prstGeom prst="rect">
            <a:avLst/>
          </a:prstGeom>
          <a:ln>
            <a:solidFill>
              <a:schemeClr val="tx1"/>
            </a:solidFill>
          </a:ln>
        </p:spPr>
      </p:pic>
    </p:spTree>
    <p:extLst>
      <p:ext uri="{BB962C8B-B14F-4D97-AF65-F5344CB8AC3E}">
        <p14:creationId xmlns:p14="http://schemas.microsoft.com/office/powerpoint/2010/main" val="2538439538"/>
      </p:ext>
    </p:extLst>
  </p:cSld>
  <p:clrMapOvr>
    <a:masterClrMapping/>
  </p:clrMapOvr>
  <p:transition advTm="7356">
    <p:fade/>
  </p:transition>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066801"/>
            <a:ext cx="7772400" cy="1470025"/>
          </a:xfrm>
        </p:spPr>
        <p:txBody>
          <a:bodyPr>
            <a:normAutofit fontScale="90000"/>
          </a:bodyPr>
          <a:lstStyle/>
          <a:p>
            <a:r>
              <a:rPr lang="en-US" dirty="0">
                <a:effectLst>
                  <a:outerShdw blurRad="38100" dist="38100" dir="2700000" algn="tl">
                    <a:srgbClr val="000000">
                      <a:alpha val="43137"/>
                    </a:srgbClr>
                  </a:outerShdw>
                </a:effectLst>
              </a:rPr>
              <a:t>Central Booking includes a CLEAN terminal &amp; data circuit, fax &amp; phone lines</a:t>
            </a:r>
          </a:p>
        </p:txBody>
      </p:sp>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pic>
        <p:nvPicPr>
          <p:cNvPr id="3" name="Picture 2" descr="C:\Users\Jerry\AppData\Local\Microsoft\Windows\Temporary Internet Files\Low\Content.IE5\NJCLQU98\MC900432646[1].PNG"/>
          <p:cNvPicPr>
            <a:picLocks noChangeAspect="1" noChangeArrowheads="1"/>
          </p:cNvPicPr>
          <p:nvPr/>
        </p:nvPicPr>
        <p:blipFill>
          <a:blip r:embed="rId4" cstate="print"/>
          <a:srcRect/>
          <a:stretch>
            <a:fillRect/>
          </a:stretch>
        </p:blipFill>
        <p:spPr bwMode="auto">
          <a:xfrm>
            <a:off x="2438400" y="2819400"/>
            <a:ext cx="2971658" cy="2971658"/>
          </a:xfrm>
          <a:prstGeom prst="rect">
            <a:avLst/>
          </a:prstGeom>
          <a:noFill/>
        </p:spPr>
      </p:pic>
      <p:pic>
        <p:nvPicPr>
          <p:cNvPr id="1027" name="Picture 3" descr="C:\Users\Jerry\AppData\Local\Microsoft\Windows\Temporary Internet Files\Low\Content.IE5\2QZNWTGR\MC900433906[1].PNG"/>
          <p:cNvPicPr>
            <a:picLocks noChangeAspect="1" noChangeArrowheads="1"/>
          </p:cNvPicPr>
          <p:nvPr/>
        </p:nvPicPr>
        <p:blipFill>
          <a:blip r:embed="rId5" cstate="print"/>
          <a:srcRect/>
          <a:stretch>
            <a:fillRect/>
          </a:stretch>
        </p:blipFill>
        <p:spPr bwMode="auto">
          <a:xfrm>
            <a:off x="5943600" y="3886200"/>
            <a:ext cx="1714500" cy="1714500"/>
          </a:xfrm>
          <a:prstGeom prst="rect">
            <a:avLst/>
          </a:prstGeom>
          <a:noFill/>
        </p:spPr>
      </p:pic>
      <p:pic>
        <p:nvPicPr>
          <p:cNvPr id="1028" name="Picture 4"/>
          <p:cNvPicPr>
            <a:picLocks noChangeAspect="1" noChangeArrowheads="1"/>
          </p:cNvPicPr>
          <p:nvPr/>
        </p:nvPicPr>
        <p:blipFill>
          <a:blip r:embed="rId6" cstate="print"/>
          <a:srcRect/>
          <a:stretch>
            <a:fillRect/>
          </a:stretch>
        </p:blipFill>
        <p:spPr bwMode="auto">
          <a:xfrm>
            <a:off x="8534401" y="3657600"/>
            <a:ext cx="1293283" cy="1981200"/>
          </a:xfrm>
          <a:prstGeom prst="rect">
            <a:avLst/>
          </a:prstGeom>
          <a:noFill/>
          <a:ln w="9525">
            <a:noFill/>
            <a:miter lim="800000"/>
            <a:headEnd/>
            <a:tailEnd/>
          </a:ln>
          <a:effectLst/>
        </p:spPr>
      </p:pic>
    </p:spTree>
    <p:extLst>
      <p:ext uri="{BB962C8B-B14F-4D97-AF65-F5344CB8AC3E}">
        <p14:creationId xmlns:p14="http://schemas.microsoft.com/office/powerpoint/2010/main" val="96006694"/>
      </p:ext>
    </p:extLst>
  </p:cSld>
  <p:clrMapOvr>
    <a:masterClrMapping/>
  </p:clrMapOvr>
  <p:transition advTm="7426">
    <p:fade/>
  </p:transition>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57201"/>
            <a:ext cx="8305800" cy="1851025"/>
          </a:xfrm>
        </p:spPr>
        <p:txBody>
          <a:bodyPr>
            <a:normAutofit fontScale="90000"/>
          </a:bodyPr>
          <a:lstStyle/>
          <a:p>
            <a:r>
              <a:rPr lang="en-US" dirty="0">
                <a:effectLst>
                  <a:outerShdw blurRad="38100" dist="38100" dir="2700000" algn="tl">
                    <a:srgbClr val="000000">
                      <a:alpha val="43137"/>
                    </a:srgbClr>
                  </a:outerShdw>
                </a:effectLst>
              </a:rPr>
              <a:t>Central Booking includes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Video Arraignment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utilizing video conferencing technology connected over IP, internet</a:t>
            </a:r>
          </a:p>
        </p:txBody>
      </p:sp>
      <p:pic>
        <p:nvPicPr>
          <p:cNvPr id="1030" name="Picture 6"/>
          <p:cNvPicPr>
            <a:picLocks noChangeAspect="1" noChangeArrowheads="1"/>
          </p:cNvPicPr>
          <p:nvPr/>
        </p:nvPicPr>
        <p:blipFill>
          <a:blip r:embed="rId3" cstate="print"/>
          <a:srcRect/>
          <a:stretch>
            <a:fillRect/>
          </a:stretch>
        </p:blipFill>
        <p:spPr bwMode="auto">
          <a:xfrm>
            <a:off x="4876800" y="4495800"/>
            <a:ext cx="2133600" cy="2057400"/>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p:spPr>
      </p:pic>
      <p:pic>
        <p:nvPicPr>
          <p:cNvPr id="1035" name="Picture 11"/>
          <p:cNvPicPr>
            <a:picLocks noChangeAspect="1" noChangeArrowheads="1"/>
          </p:cNvPicPr>
          <p:nvPr/>
        </p:nvPicPr>
        <p:blipFill>
          <a:blip r:embed="rId4" cstate="print"/>
          <a:srcRect l="6936" t="4167"/>
          <a:stretch>
            <a:fillRect/>
          </a:stretch>
        </p:blipFill>
        <p:spPr bwMode="auto">
          <a:xfrm>
            <a:off x="4876800" y="2590800"/>
            <a:ext cx="2120900" cy="1752600"/>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p:spPr>
      </p:pic>
      <p:pic>
        <p:nvPicPr>
          <p:cNvPr id="12" name="Picture 11" descr="PCPALogoshadowed.gif"/>
          <p:cNvPicPr>
            <a:picLocks noChangeAspect="1"/>
          </p:cNvPicPr>
          <p:nvPr/>
        </p:nvPicPr>
        <p:blipFill>
          <a:blip r:embed="rId5" cstate="print"/>
          <a:stretch>
            <a:fillRect/>
          </a:stretch>
        </p:blipFill>
        <p:spPr>
          <a:xfrm>
            <a:off x="1745854" y="152401"/>
            <a:ext cx="1149747" cy="1143790"/>
          </a:xfrm>
          <a:prstGeom prst="rect">
            <a:avLst/>
          </a:prstGeom>
        </p:spPr>
      </p:pic>
    </p:spTree>
    <p:extLst>
      <p:ext uri="{BB962C8B-B14F-4D97-AF65-F5344CB8AC3E}">
        <p14:creationId xmlns:p14="http://schemas.microsoft.com/office/powerpoint/2010/main" val="3370427920"/>
      </p:ext>
    </p:extLst>
  </p:cSld>
  <p:clrMapOvr>
    <a:masterClrMapping/>
  </p:clrMapOvr>
  <p:transition advTm="7204">
    <p:fade/>
  </p:transition>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6" name="TextBox 5"/>
          <p:cNvSpPr txBox="1"/>
          <p:nvPr/>
        </p:nvSpPr>
        <p:spPr>
          <a:xfrm>
            <a:off x="2209800" y="1828801"/>
            <a:ext cx="7848600" cy="4524315"/>
          </a:xfrm>
          <a:prstGeom prst="rect">
            <a:avLst/>
          </a:prstGeom>
          <a:noFill/>
        </p:spPr>
        <p:txBody>
          <a:bodyPr wrap="square" rtlCol="0">
            <a:spAutoFit/>
          </a:bodyPr>
          <a:lstStyle/>
          <a:p>
            <a:r>
              <a:rPr lang="en-US" sz="2400" kern="0" dirty="0">
                <a:solidFill>
                  <a:sysClr val="windowText" lastClr="000000"/>
                </a:solidFill>
              </a:rPr>
              <a:t>The central booking </a:t>
            </a:r>
            <a:r>
              <a:rPr lang="en-US" sz="2400" u="sng" kern="0" dirty="0">
                <a:solidFill>
                  <a:sysClr val="windowText" lastClr="000000"/>
                </a:solidFill>
              </a:rPr>
              <a:t>concept</a:t>
            </a:r>
            <a:r>
              <a:rPr lang="en-US" sz="2400" kern="0" dirty="0">
                <a:solidFill>
                  <a:sysClr val="windowText" lastClr="000000"/>
                </a:solidFill>
              </a:rPr>
              <a:t> throughout Pennsylvania employs a wide variety of implementations, from the single agency that books only for themselves, to the full countywide agency that processes for the entire law enforcement community in a county.</a:t>
            </a:r>
          </a:p>
          <a:p>
            <a:endParaRPr lang="en-US" sz="2400" kern="0" dirty="0">
              <a:solidFill>
                <a:sysClr val="windowText" lastClr="000000"/>
              </a:solidFill>
            </a:endParaRPr>
          </a:p>
          <a:p>
            <a:r>
              <a:rPr lang="en-US" sz="2400" u="sng" kern="0" dirty="0">
                <a:solidFill>
                  <a:sysClr val="windowText" lastClr="000000"/>
                </a:solidFill>
              </a:rPr>
              <a:t>Staffing</a:t>
            </a:r>
            <a:r>
              <a:rPr lang="en-US" sz="2400" kern="0" dirty="0">
                <a:solidFill>
                  <a:sysClr val="windowText" lastClr="000000"/>
                </a:solidFill>
              </a:rPr>
              <a:t> varies from employing full time booking agents to requiring an arresting officer to do the processing himself. </a:t>
            </a:r>
          </a:p>
          <a:p>
            <a:endParaRPr lang="en-US" sz="2400" kern="0" dirty="0">
              <a:solidFill>
                <a:sysClr val="windowText" lastClr="000000"/>
              </a:solidFill>
            </a:endParaRPr>
          </a:p>
          <a:p>
            <a:r>
              <a:rPr lang="en-US" sz="2400" u="sng" kern="0" dirty="0">
                <a:solidFill>
                  <a:sysClr val="windowText" lastClr="000000"/>
                </a:solidFill>
              </a:rPr>
              <a:t>Locations</a:t>
            </a:r>
            <a:r>
              <a:rPr lang="en-US" sz="2400" kern="0" dirty="0">
                <a:solidFill>
                  <a:sysClr val="windowText" lastClr="000000"/>
                </a:solidFill>
              </a:rPr>
              <a:t> range from local police departments, county sheriffs offices, probation and parole offices, prisons, district attorney offices, and state police barracks.</a:t>
            </a:r>
          </a:p>
        </p:txBody>
      </p:sp>
      <p:sp>
        <p:nvSpPr>
          <p:cNvPr id="7" name="Title 1"/>
          <p:cNvSpPr>
            <a:spLocks noGrp="1"/>
          </p:cNvSpPr>
          <p:nvPr>
            <p:ph type="ctrTitle"/>
          </p:nvPr>
        </p:nvSpPr>
        <p:spPr>
          <a:xfrm>
            <a:off x="2286000" y="685800"/>
            <a:ext cx="7772400" cy="1143000"/>
          </a:xfrm>
        </p:spPr>
        <p:txBody>
          <a:bodyPr>
            <a:normAutofit/>
          </a:bodyPr>
          <a:lstStyle/>
          <a:p>
            <a:r>
              <a:rPr lang="en-US" dirty="0">
                <a:effectLst>
                  <a:outerShdw blurRad="38100" dist="38100" dir="2700000" algn="tl">
                    <a:srgbClr val="000000">
                      <a:alpha val="43137"/>
                    </a:srgbClr>
                  </a:outerShdw>
                </a:effectLst>
              </a:rPr>
              <a:t>Central Booking in Pennsylvania</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2008855"/>
      </p:ext>
    </p:extLst>
  </p:cSld>
  <p:clrMapOvr>
    <a:masterClrMapping/>
  </p:clrMapOvr>
  <p:transition advTm="26832">
    <p:fade/>
  </p:transition>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6" name="TextBox 5"/>
          <p:cNvSpPr txBox="1"/>
          <p:nvPr/>
        </p:nvSpPr>
        <p:spPr>
          <a:xfrm>
            <a:off x="1981200" y="1149490"/>
            <a:ext cx="8382000" cy="5708511"/>
          </a:xfrm>
          <a:prstGeom prst="rect">
            <a:avLst/>
          </a:prstGeom>
          <a:noFill/>
        </p:spPr>
        <p:txBody>
          <a:bodyPr wrap="square" rtlCol="0">
            <a:spAutoFit/>
          </a:bodyPr>
          <a:lstStyle/>
          <a:p>
            <a:pPr algn="ctr"/>
            <a:r>
              <a:rPr lang="en-US" sz="2400" kern="0" dirty="0">
                <a:solidFill>
                  <a:sysClr val="windowText" lastClr="000000"/>
                </a:solidFill>
              </a:rPr>
              <a:t>Within minutes the program will:</a:t>
            </a:r>
          </a:p>
          <a:p>
            <a:endParaRPr lang="en-US" sz="1200" kern="0" dirty="0">
              <a:solidFill>
                <a:sysClr val="windowText" lastClr="000000"/>
              </a:solidFill>
            </a:endParaRPr>
          </a:p>
          <a:p>
            <a:pPr>
              <a:buFont typeface="Arial" pitchFamily="34" charset="0"/>
              <a:buChar char="•"/>
            </a:pPr>
            <a:r>
              <a:rPr lang="en-US" sz="2400" kern="0" dirty="0">
                <a:solidFill>
                  <a:sysClr val="windowText" lastClr="000000"/>
                </a:solidFill>
              </a:rPr>
              <a:t>Verify arrested persons past criminal history through fingerprinting</a:t>
            </a:r>
          </a:p>
          <a:p>
            <a:endParaRPr lang="en-US" sz="1200" kern="0" dirty="0">
              <a:solidFill>
                <a:sysClr val="windowText" lastClr="000000"/>
              </a:solidFill>
            </a:endParaRPr>
          </a:p>
          <a:p>
            <a:pPr>
              <a:buFont typeface="Arial" pitchFamily="34" charset="0"/>
              <a:buChar char="•"/>
            </a:pPr>
            <a:r>
              <a:rPr lang="en-US" sz="2400" kern="0" dirty="0">
                <a:solidFill>
                  <a:sysClr val="windowText" lastClr="000000"/>
                </a:solidFill>
              </a:rPr>
              <a:t>Add current arrest information</a:t>
            </a:r>
          </a:p>
          <a:p>
            <a:endParaRPr lang="en-US" sz="1200" kern="0" dirty="0">
              <a:solidFill>
                <a:sysClr val="windowText" lastClr="000000"/>
              </a:solidFill>
            </a:endParaRPr>
          </a:p>
          <a:p>
            <a:pPr>
              <a:buFont typeface="Arial" pitchFamily="34" charset="0"/>
              <a:buChar char="•"/>
            </a:pPr>
            <a:r>
              <a:rPr lang="en-US" sz="2400" kern="0" dirty="0">
                <a:solidFill>
                  <a:sysClr val="windowText" lastClr="000000"/>
                </a:solidFill>
              </a:rPr>
              <a:t>Capture and record finger and palm print, facial images, scars, marks, tattoos, etc.</a:t>
            </a:r>
          </a:p>
          <a:p>
            <a:endParaRPr lang="en-US" sz="1200" kern="0" dirty="0">
              <a:solidFill>
                <a:sysClr val="windowText" lastClr="000000"/>
              </a:solidFill>
            </a:endParaRPr>
          </a:p>
          <a:p>
            <a:pPr>
              <a:buFont typeface="Arial" pitchFamily="34" charset="0"/>
              <a:buChar char="•"/>
            </a:pPr>
            <a:r>
              <a:rPr lang="en-US" sz="2400" kern="0" dirty="0">
                <a:solidFill>
                  <a:sysClr val="windowText" lastClr="000000"/>
                </a:solidFill>
              </a:rPr>
              <a:t>electronically transmits all data to PSP central repositories, Web CPIN, AFIS, CCHRI, Facial </a:t>
            </a:r>
            <a:r>
              <a:rPr lang="en-US" sz="2400" kern="0">
                <a:solidFill>
                  <a:sysClr val="windowText" lastClr="000000"/>
                </a:solidFill>
              </a:rPr>
              <a:t>Recognition System, FBI</a:t>
            </a:r>
            <a:endParaRPr lang="en-US" sz="2400" kern="0" dirty="0">
              <a:solidFill>
                <a:sysClr val="windowText" lastClr="000000"/>
              </a:solidFill>
            </a:endParaRPr>
          </a:p>
          <a:p>
            <a:endParaRPr lang="en-US" sz="1200" kern="0" dirty="0">
              <a:solidFill>
                <a:sysClr val="windowText" lastClr="000000"/>
              </a:solidFill>
            </a:endParaRPr>
          </a:p>
          <a:p>
            <a:pPr>
              <a:buFont typeface="Arial" pitchFamily="34" charset="0"/>
              <a:buChar char="•"/>
            </a:pPr>
            <a:r>
              <a:rPr lang="en-US" sz="2400" kern="0" dirty="0">
                <a:solidFill>
                  <a:sysClr val="windowText" lastClr="000000"/>
                </a:solidFill>
              </a:rPr>
              <a:t>Present all information to the District Justice for preliminary arraignment while the arrestee is being held</a:t>
            </a:r>
          </a:p>
          <a:p>
            <a:endParaRPr lang="en-US" sz="1200" kern="0" dirty="0">
              <a:solidFill>
                <a:sysClr val="windowText" lastClr="000000"/>
              </a:solidFill>
            </a:endParaRPr>
          </a:p>
          <a:p>
            <a:pPr>
              <a:buFont typeface="Arial" pitchFamily="34" charset="0"/>
              <a:buChar char="•"/>
            </a:pPr>
            <a:r>
              <a:rPr lang="en-US" sz="2400" kern="0" dirty="0">
                <a:solidFill>
                  <a:sysClr val="windowText" lastClr="000000"/>
                </a:solidFill>
              </a:rPr>
              <a:t>Allows the officer to immediately return to patrolling his community</a:t>
            </a:r>
          </a:p>
        </p:txBody>
      </p:sp>
      <p:sp>
        <p:nvSpPr>
          <p:cNvPr id="7" name="Title 1"/>
          <p:cNvSpPr>
            <a:spLocks noGrp="1"/>
          </p:cNvSpPr>
          <p:nvPr>
            <p:ph type="ctrTitle"/>
          </p:nvPr>
        </p:nvSpPr>
        <p:spPr>
          <a:xfrm>
            <a:off x="2286000" y="228600"/>
            <a:ext cx="7772400" cy="838200"/>
          </a:xfrm>
        </p:spPr>
        <p:txBody>
          <a:bodyPr>
            <a:normAutofit/>
          </a:bodyPr>
          <a:lstStyle/>
          <a:p>
            <a:r>
              <a:rPr lang="en-US" dirty="0">
                <a:effectLst>
                  <a:outerShdw blurRad="38100" dist="38100" dir="2700000" algn="tl">
                    <a:srgbClr val="000000">
                      <a:alpha val="43137"/>
                    </a:srgbClr>
                  </a:outerShdw>
                </a:effectLst>
              </a:rPr>
              <a:t>Key Benefits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3762500"/>
      </p:ext>
    </p:extLst>
  </p:cSld>
  <p:clrMapOvr>
    <a:masterClrMapping/>
  </p:clrMapOvr>
  <p:transition advTm="38090">
    <p:fade/>
  </p:transition>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6" name="TextBox 5"/>
          <p:cNvSpPr txBox="1"/>
          <p:nvPr/>
        </p:nvSpPr>
        <p:spPr>
          <a:xfrm>
            <a:off x="1981200" y="1524001"/>
            <a:ext cx="8382000" cy="4524315"/>
          </a:xfrm>
          <a:prstGeom prst="rect">
            <a:avLst/>
          </a:prstGeom>
          <a:noFill/>
        </p:spPr>
        <p:txBody>
          <a:bodyPr wrap="square" rtlCol="0">
            <a:spAutoFit/>
          </a:bodyPr>
          <a:lstStyle/>
          <a:p>
            <a:pPr>
              <a:buFont typeface="Arial" pitchFamily="34" charset="0"/>
              <a:buChar char="•"/>
            </a:pPr>
            <a:r>
              <a:rPr lang="en-US" sz="2400" kern="0" dirty="0">
                <a:solidFill>
                  <a:sysClr val="windowText" lastClr="000000"/>
                </a:solidFill>
              </a:rPr>
              <a:t>increase public safety and productivity by verifying suspects identity and returning officers to patrol</a:t>
            </a:r>
          </a:p>
          <a:p>
            <a:endParaRPr lang="en-US" sz="2400" kern="0" dirty="0">
              <a:solidFill>
                <a:sysClr val="windowText" lastClr="000000"/>
              </a:solidFill>
            </a:endParaRPr>
          </a:p>
          <a:p>
            <a:pPr>
              <a:buFont typeface="Arial" pitchFamily="34" charset="0"/>
              <a:buChar char="•"/>
            </a:pPr>
            <a:r>
              <a:rPr lang="en-US" sz="2400" kern="0" dirty="0">
                <a:solidFill>
                  <a:sysClr val="windowText" lastClr="000000"/>
                </a:solidFill>
              </a:rPr>
              <a:t>running records against state and federal databases for increased homeland security</a:t>
            </a:r>
          </a:p>
          <a:p>
            <a:pPr>
              <a:buFont typeface="Arial" pitchFamily="34" charset="0"/>
              <a:buChar char="•"/>
            </a:pPr>
            <a:endParaRPr lang="en-US" sz="2400" kern="0" dirty="0">
              <a:solidFill>
                <a:sysClr val="windowText" lastClr="000000"/>
              </a:solidFill>
            </a:endParaRPr>
          </a:p>
          <a:p>
            <a:pPr>
              <a:buFont typeface="Arial" pitchFamily="34" charset="0"/>
              <a:buChar char="•"/>
            </a:pPr>
            <a:r>
              <a:rPr lang="en-US" sz="2400" kern="0" dirty="0">
                <a:solidFill>
                  <a:sysClr val="windowText" lastClr="000000"/>
                </a:solidFill>
              </a:rPr>
              <a:t>saves money on offender transportation</a:t>
            </a:r>
          </a:p>
          <a:p>
            <a:endParaRPr lang="en-US" sz="2400" kern="0" dirty="0">
              <a:solidFill>
                <a:sysClr val="windowText" lastClr="000000"/>
              </a:solidFill>
            </a:endParaRPr>
          </a:p>
          <a:p>
            <a:pPr>
              <a:buFont typeface="Arial" pitchFamily="34" charset="0"/>
              <a:buChar char="•"/>
            </a:pPr>
            <a:r>
              <a:rPr lang="en-US" sz="2400" kern="0" dirty="0">
                <a:solidFill>
                  <a:sysClr val="windowText" lastClr="000000"/>
                </a:solidFill>
              </a:rPr>
              <a:t>saves money on booking staff salaries – officer pay vs. civilian employee</a:t>
            </a:r>
          </a:p>
          <a:p>
            <a:pPr>
              <a:buFont typeface="Arial" pitchFamily="34" charset="0"/>
              <a:buChar char="•"/>
            </a:pPr>
            <a:endParaRPr lang="en-US" sz="2400" kern="0" dirty="0">
              <a:solidFill>
                <a:sysClr val="windowText" lastClr="000000"/>
              </a:solidFill>
            </a:endParaRPr>
          </a:p>
          <a:p>
            <a:pPr>
              <a:buFont typeface="Arial" pitchFamily="34" charset="0"/>
              <a:buChar char="•"/>
            </a:pPr>
            <a:r>
              <a:rPr lang="en-US" sz="2400" kern="0" dirty="0">
                <a:solidFill>
                  <a:sysClr val="windowText" lastClr="000000"/>
                </a:solidFill>
              </a:rPr>
              <a:t>saves time spent waiting for preliminary arraignment</a:t>
            </a:r>
          </a:p>
        </p:txBody>
      </p:sp>
      <p:sp>
        <p:nvSpPr>
          <p:cNvPr id="7" name="Title 1"/>
          <p:cNvSpPr>
            <a:spLocks noGrp="1"/>
          </p:cNvSpPr>
          <p:nvPr>
            <p:ph type="ctrTitle"/>
          </p:nvPr>
        </p:nvSpPr>
        <p:spPr>
          <a:xfrm>
            <a:off x="2286000" y="228600"/>
            <a:ext cx="7772400" cy="838200"/>
          </a:xfrm>
        </p:spPr>
        <p:txBody>
          <a:bodyPr>
            <a:normAutofit/>
          </a:bodyPr>
          <a:lstStyle/>
          <a:p>
            <a:r>
              <a:rPr lang="en-US" dirty="0">
                <a:effectLst>
                  <a:outerShdw blurRad="38100" dist="38100" dir="2700000" algn="tl">
                    <a:srgbClr val="000000">
                      <a:alpha val="43137"/>
                    </a:srgbClr>
                  </a:outerShdw>
                </a:effectLst>
              </a:rPr>
              <a:t>Additional Benefits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5135127"/>
      </p:ext>
    </p:extLst>
  </p:cSld>
  <p:clrMapOvr>
    <a:masterClrMapping/>
  </p:clrMapOvr>
  <p:transition advTm="19502">
    <p:fade/>
  </p:transition>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2" name="Picture 11" descr="PCPALogoshadowed.gif"/>
          <p:cNvPicPr>
            <a:picLocks noChangeAspect="1"/>
          </p:cNvPicPr>
          <p:nvPr/>
        </p:nvPicPr>
        <p:blipFill>
          <a:blip r:embed="rId3" cstate="print"/>
          <a:stretch>
            <a:fillRect/>
          </a:stretch>
        </p:blipFill>
        <p:spPr>
          <a:xfrm>
            <a:off x="1745854" y="152401"/>
            <a:ext cx="1149747" cy="1143790"/>
          </a:xfrm>
          <a:prstGeom prst="rect">
            <a:avLst/>
          </a:prstGeom>
        </p:spPr>
      </p:pic>
      <p:sp>
        <p:nvSpPr>
          <p:cNvPr id="6" name="TextBox 5"/>
          <p:cNvSpPr txBox="1"/>
          <p:nvPr/>
        </p:nvSpPr>
        <p:spPr>
          <a:xfrm>
            <a:off x="1981200" y="1149490"/>
            <a:ext cx="8382000" cy="5262979"/>
          </a:xfrm>
          <a:prstGeom prst="rect">
            <a:avLst/>
          </a:prstGeom>
          <a:noFill/>
        </p:spPr>
        <p:txBody>
          <a:bodyPr wrap="square" rtlCol="0">
            <a:spAutoFit/>
          </a:bodyPr>
          <a:lstStyle/>
          <a:p>
            <a:pPr algn="ctr"/>
            <a:r>
              <a:rPr lang="en-US" sz="2400" kern="0" dirty="0">
                <a:solidFill>
                  <a:sysClr val="windowText" lastClr="000000"/>
                </a:solidFill>
              </a:rPr>
              <a:t>To function properly:</a:t>
            </a:r>
          </a:p>
          <a:p>
            <a:pPr>
              <a:buFont typeface="Arial" pitchFamily="34" charset="0"/>
              <a:buChar char="•"/>
            </a:pPr>
            <a:r>
              <a:rPr lang="en-US" sz="2400" kern="0" dirty="0">
                <a:solidFill>
                  <a:sysClr val="windowText" lastClr="000000"/>
                </a:solidFill>
              </a:rPr>
              <a:t>must be a </a:t>
            </a:r>
            <a:r>
              <a:rPr lang="en-US" sz="2400" u="sng" kern="0" dirty="0">
                <a:solidFill>
                  <a:sysClr val="windowText" lastClr="000000"/>
                </a:solidFill>
              </a:rPr>
              <a:t>cooperative effort </a:t>
            </a:r>
            <a:r>
              <a:rPr lang="en-US" sz="2400" kern="0" dirty="0">
                <a:solidFill>
                  <a:sysClr val="windowText" lastClr="000000"/>
                </a:solidFill>
              </a:rPr>
              <a:t>between law enforcement, prosecutors, district justices, county, and local officials</a:t>
            </a:r>
          </a:p>
          <a:p>
            <a:pPr>
              <a:buFont typeface="Arial" pitchFamily="34" charset="0"/>
              <a:buChar char="•"/>
            </a:pPr>
            <a:r>
              <a:rPr lang="en-US" sz="2400" kern="0" dirty="0">
                <a:solidFill>
                  <a:sysClr val="windowText" lastClr="000000"/>
                </a:solidFill>
              </a:rPr>
              <a:t>personnel must be </a:t>
            </a:r>
            <a:r>
              <a:rPr lang="en-US" sz="2400" u="sng" kern="0" dirty="0">
                <a:solidFill>
                  <a:sysClr val="windowText" lastClr="000000"/>
                </a:solidFill>
              </a:rPr>
              <a:t>properly trained</a:t>
            </a:r>
            <a:r>
              <a:rPr lang="en-US" sz="2400" kern="0" dirty="0">
                <a:solidFill>
                  <a:sysClr val="windowText" lastClr="000000"/>
                </a:solidFill>
              </a:rPr>
              <a:t> in the operation of the equipment and the importance of making every effort to take the highest quality of both biometric and demographic data from the person being booked</a:t>
            </a:r>
          </a:p>
          <a:p>
            <a:pPr>
              <a:buFont typeface="Arial" pitchFamily="34" charset="0"/>
              <a:buChar char="•"/>
            </a:pPr>
            <a:r>
              <a:rPr lang="en-US" sz="2400" kern="0" dirty="0">
                <a:solidFill>
                  <a:sysClr val="windowText" lastClr="000000"/>
                </a:solidFill>
              </a:rPr>
              <a:t>employ a full time </a:t>
            </a:r>
            <a:r>
              <a:rPr lang="en-US" sz="2400" u="sng" kern="0" dirty="0">
                <a:solidFill>
                  <a:sysClr val="windowText" lastClr="000000"/>
                </a:solidFill>
              </a:rPr>
              <a:t>manager</a:t>
            </a:r>
          </a:p>
          <a:p>
            <a:pPr>
              <a:buFont typeface="Arial" pitchFamily="34" charset="0"/>
              <a:buChar char="•"/>
            </a:pPr>
            <a:r>
              <a:rPr lang="en-US" sz="2400" kern="0" dirty="0">
                <a:solidFill>
                  <a:sysClr val="windowText" lastClr="000000"/>
                </a:solidFill>
              </a:rPr>
              <a:t>employ dedicated </a:t>
            </a:r>
            <a:r>
              <a:rPr lang="en-US" sz="2400" u="sng" kern="0" dirty="0">
                <a:solidFill>
                  <a:sysClr val="windowText" lastClr="000000"/>
                </a:solidFill>
              </a:rPr>
              <a:t>booking agents</a:t>
            </a:r>
          </a:p>
          <a:p>
            <a:pPr>
              <a:buFont typeface="Arial" pitchFamily="34" charset="0"/>
              <a:buChar char="•"/>
            </a:pPr>
            <a:r>
              <a:rPr lang="en-US" sz="2400" kern="0" dirty="0">
                <a:solidFill>
                  <a:sysClr val="windowText" lastClr="000000"/>
                </a:solidFill>
              </a:rPr>
              <a:t>good </a:t>
            </a:r>
            <a:r>
              <a:rPr lang="en-US" sz="2400" u="sng" kern="0" dirty="0">
                <a:solidFill>
                  <a:sysClr val="windowText" lastClr="000000"/>
                </a:solidFill>
              </a:rPr>
              <a:t>geographic location</a:t>
            </a:r>
            <a:r>
              <a:rPr lang="en-US" sz="2400" kern="0" dirty="0">
                <a:solidFill>
                  <a:sysClr val="windowText" lastClr="000000"/>
                </a:solidFill>
              </a:rPr>
              <a:t> to enable easy access by all participating agencies</a:t>
            </a:r>
          </a:p>
          <a:p>
            <a:pPr>
              <a:buFont typeface="Arial" pitchFamily="34" charset="0"/>
              <a:buChar char="•"/>
            </a:pPr>
            <a:r>
              <a:rPr lang="en-US" sz="2400" kern="0" dirty="0">
                <a:solidFill>
                  <a:sysClr val="windowText" lastClr="000000"/>
                </a:solidFill>
              </a:rPr>
              <a:t>easy ingress and egress of the booking facility itself to </a:t>
            </a:r>
            <a:r>
              <a:rPr lang="en-US" sz="2400" u="sng" kern="0" dirty="0">
                <a:solidFill>
                  <a:sysClr val="windowText" lastClr="000000"/>
                </a:solidFill>
              </a:rPr>
              <a:t>allow for quick prisoner drop off</a:t>
            </a:r>
          </a:p>
          <a:p>
            <a:pPr>
              <a:buFont typeface="Arial" pitchFamily="34" charset="0"/>
              <a:buChar char="•"/>
            </a:pPr>
            <a:r>
              <a:rPr lang="en-US" sz="2400" u="sng" kern="0" dirty="0">
                <a:solidFill>
                  <a:sysClr val="windowText" lastClr="000000"/>
                </a:solidFill>
              </a:rPr>
              <a:t>security</a:t>
            </a:r>
            <a:r>
              <a:rPr lang="en-US" sz="2400" kern="0" dirty="0">
                <a:solidFill>
                  <a:sysClr val="windowText" lastClr="000000"/>
                </a:solidFill>
              </a:rPr>
              <a:t> of the facility</a:t>
            </a:r>
          </a:p>
        </p:txBody>
      </p:sp>
      <p:sp>
        <p:nvSpPr>
          <p:cNvPr id="7" name="Title 1"/>
          <p:cNvSpPr>
            <a:spLocks noGrp="1"/>
          </p:cNvSpPr>
          <p:nvPr>
            <p:ph type="ctrTitle"/>
          </p:nvPr>
        </p:nvSpPr>
        <p:spPr>
          <a:xfrm>
            <a:off x="2286000" y="228600"/>
            <a:ext cx="7772400" cy="838200"/>
          </a:xfrm>
        </p:spPr>
        <p:txBody>
          <a:bodyPr>
            <a:normAutofit/>
          </a:bodyPr>
          <a:lstStyle/>
          <a:p>
            <a:r>
              <a:rPr lang="en-US" dirty="0">
                <a:effectLst>
                  <a:outerShdw blurRad="38100" dist="38100" dir="2700000" algn="tl">
                    <a:srgbClr val="000000">
                      <a:alpha val="43137"/>
                    </a:srgbClr>
                  </a:outerShdw>
                </a:effectLst>
              </a:rPr>
              <a:t>Administration</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8726882"/>
      </p:ext>
    </p:extLst>
  </p:cSld>
  <p:clrMapOvr>
    <a:masterClrMapping/>
  </p:clrMapOvr>
  <p:transition advTm="31161">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6b2b52ba123622ce584d15735a2c68a1b498b"/>
  <p:tag name="ISPRING_RESOURCE_PATHS_HASH_PRESENTER" val="bb7031ede3eeee8310ccb88e67c2ca98b362bf7"/>
  <p:tag name="ISPRING_ULTRA_SCORM_COURSE_ID" val="5A85F0DD-70D0-45D1-9A3F-A1F38A710544"/>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ESTX0N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QIAABQAAgAIAESTX0N7BdOSwAEAANoDAAAPAAAAAAAAAAEAAAAAAAAAAABub25lL3BsYXllci54bWxQSwUGAAAAAAEAAQA9AAAA7QEAAAAA"/>
  <p:tag name="ISPRING_PRESENTATION_TITLE" val="Electronic Central Booking 2016 continuous run"/>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28675"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28675"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934</Words>
  <Application>Microsoft Office PowerPoint</Application>
  <PresentationFormat>Widescreen</PresentationFormat>
  <Paragraphs>153</Paragraphs>
  <Slides>15</Slides>
  <Notes>15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Garamond</vt:lpstr>
      <vt:lpstr>Georgia</vt:lpstr>
      <vt:lpstr>1_Office Theme</vt:lpstr>
      <vt:lpstr>Default Design</vt:lpstr>
      <vt:lpstr>Bitmap Image</vt:lpstr>
      <vt:lpstr>What is electronic Central Booking ?</vt:lpstr>
      <vt:lpstr>Central Booking includes CPIN (Commonwealth Photo Imaging Network)</vt:lpstr>
      <vt:lpstr>Central Booking includes Livescan fingerprinting</vt:lpstr>
      <vt:lpstr>Central Booking includes a CLEAN terminal &amp; data circuit, fax &amp; phone lines</vt:lpstr>
      <vt:lpstr>Central Booking includes Video Arraignment  utilizing video conferencing technology connected over IP, internet</vt:lpstr>
      <vt:lpstr>Central Booking in Pennsylvania</vt:lpstr>
      <vt:lpstr>Key Benefits</vt:lpstr>
      <vt:lpstr>Additional Benefits</vt:lpstr>
      <vt:lpstr>Administration</vt:lpstr>
      <vt:lpstr>Administration continued…</vt:lpstr>
      <vt:lpstr>CLEAN Certification Requirements</vt:lpstr>
      <vt:lpstr>PowerPoint Presentation</vt:lpstr>
      <vt:lpstr>How can we help you?</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Central Booking 2016 continuous run</dc:title>
  <dc:creator>Chris PAVTN</dc:creator>
  <cp:lastModifiedBy>Jerry Miller</cp:lastModifiedBy>
  <cp:revision>21</cp:revision>
  <dcterms:created xsi:type="dcterms:W3CDTF">2016-08-17T16:31:49Z</dcterms:created>
  <dcterms:modified xsi:type="dcterms:W3CDTF">2016-11-18T19:00:00Z</dcterms:modified>
</cp:coreProperties>
</file>